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9" autoAdjust="0"/>
  </p:normalViewPr>
  <p:slideViewPr>
    <p:cSldViewPr>
      <p:cViewPr>
        <p:scale>
          <a:sx n="50" d="100"/>
          <a:sy n="50" d="100"/>
        </p:scale>
        <p:origin x="-149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Сенсомоторное развитие детей младшего возраста – основа умственного развития.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586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56992"/>
            <a:ext cx="4995307" cy="333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DSC_0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667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SC_0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DSC_01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155711" cy="31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248472" cy="339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DSC_0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Огромное значение в сенсорном развитии ребёнка имеют и такие виды деятельности, как ИЗО деятельность, мелкая моторика.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Здесь поле деятельности велико и разнообразно.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Это разнообразные лоточки с мелкими предметами.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Это пальчиковые игры.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Это разнообразные массажи, и многое другое.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Сенсорное развитие предполагает формирование у ребёнка процессов восприятия и представлений о предметах, объектах и явлениях окружающего мира. Малыш рождается на свет с готовыми к функционированию органами чувств. Но это лишь предпосылки для восприятия окружающей действительности. Полноценное сенсорное развитие осуществляется только в процессе сенсорного восприятия, когда у детей целенаправленно формируется эталонные представления о цвете, форме, величине, о признаках и свойствах различных предметов и материалов, развиваются все виды восприятия, тем самым закладывается основа для развития умственной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3537519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        </a:t>
            </a:r>
            <a:r>
              <a:rPr lang="ru-RU" sz="3200" dirty="0" smtClean="0">
                <a:solidFill>
                  <a:schemeClr val="bg1"/>
                </a:solidFill>
              </a:rPr>
              <a:t>Спасибо за внимание.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7992887" cy="648071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Основа умственного воспитания – сенсорное развитие, то есть формирование ощущений, обогащение ребёнка разнообразными впечатлениями, расширение ориентировки в окружающем. В младшем возрасте мы закрепляем умение выделять цвет, форму, величину как особые свойства предметов; группировать однородные предметы по нескольким сенсорным признакам: величине, форме, цвету. </a:t>
            </a:r>
          </a:p>
        </p:txBody>
      </p:sp>
    </p:spTree>
    <p:extLst>
      <p:ext uri="{BB962C8B-B14F-4D97-AF65-F5344CB8AC3E}">
        <p14:creationId xmlns:p14="http://schemas.microsoft.com/office/powerpoint/2010/main" val="374064867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450987" cy="6048671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 основном в младшем возрасте это происходит через игровую деятельность. Игровая деятельность является самой приемлемой и эффективной в дошкольном возрасте, так как, по мнению большинства психологов, является ведущей деятельностью в этом возрасте. Как доказали исследования </a:t>
            </a:r>
            <a:r>
              <a:rPr lang="ru-RU" sz="2800" dirty="0" err="1">
                <a:solidFill>
                  <a:schemeClr val="bg1"/>
                </a:solidFill>
              </a:rPr>
              <a:t>Л.А.Венгера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А.Л.Венгера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Н.Б.Венгера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Э.Г.Пилюгина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О.Дьяченко</a:t>
            </a:r>
            <a:r>
              <a:rPr lang="ru-RU" sz="2800" dirty="0">
                <a:solidFill>
                  <a:schemeClr val="bg1"/>
                </a:solidFill>
              </a:rPr>
              <a:t>, сенсорные способности детей развивают дидактические игры.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8563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5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Особую роль </a:t>
            </a:r>
            <a:r>
              <a:rPr lang="ru-RU" sz="2800" dirty="0" smtClean="0">
                <a:solidFill>
                  <a:schemeClr val="bg1"/>
                </a:solidFill>
              </a:rPr>
              <a:t>дидактическая игра имеет в активизации </a:t>
            </a:r>
            <a:r>
              <a:rPr lang="ru-RU" sz="2800" dirty="0">
                <a:solidFill>
                  <a:schemeClr val="bg1"/>
                </a:solidFill>
              </a:rPr>
              <a:t>умственной деятельности детей, систематизации знаний, полученных на занятии, применении знаний детьми в новых условиях, а также для преодоления различных затруднений в умственной деятельности у отдельных детей.</a:t>
            </a:r>
          </a:p>
          <a:p>
            <a:r>
              <a:rPr lang="ru-RU" sz="2800" dirty="0">
                <a:solidFill>
                  <a:schemeClr val="bg1"/>
                </a:solidFill>
              </a:rPr>
              <a:t>Дидактическая игра может применяться:</a:t>
            </a:r>
          </a:p>
          <a:p>
            <a:r>
              <a:rPr lang="ru-RU" sz="2800" dirty="0">
                <a:solidFill>
                  <a:schemeClr val="bg1"/>
                </a:solidFill>
              </a:rPr>
              <a:t>1.Как игровая деятельность детей под руководством воспитателя.</a:t>
            </a:r>
          </a:p>
          <a:p>
            <a:r>
              <a:rPr lang="ru-RU" sz="2800" dirty="0">
                <a:solidFill>
                  <a:schemeClr val="bg1"/>
                </a:solidFill>
              </a:rPr>
              <a:t>2.Как игровой приём обучения.</a:t>
            </a:r>
          </a:p>
          <a:p>
            <a:r>
              <a:rPr lang="ru-RU" sz="2800" dirty="0">
                <a:solidFill>
                  <a:schemeClr val="bg1"/>
                </a:solidFill>
              </a:rPr>
              <a:t>3.Как самостоятельная игра детей.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9652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1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Какие же игры можно использовать для сенсорного развития детей. Это могут быть, как игры собственного изготовления, так и готовые материалы.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832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hildrenworlds.ucoz.ru/_ph/2/282819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4646"/>
            <a:ext cx="4939809" cy="32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DSC_0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626945" cy="34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390">
            <a:off x="3871376" y="382172"/>
            <a:ext cx="5000600" cy="37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DSC_01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9006">
            <a:off x="395900" y="2859903"/>
            <a:ext cx="4413044" cy="330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31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343193" cy="325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DSC_0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38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44819" cy="354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35782"/>
            <a:ext cx="4920630" cy="37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55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175</TotalTime>
  <Words>341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Summer</vt:lpstr>
      <vt:lpstr>Сенсомоторное развитие детей младшего возраста – основа умственного развития.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Сенсомоторное развитие детей младшего возраста – основа умственного развития.</dc:title>
  <dc:creator>Татьяна Игнатьева</dc:creator>
  <cp:lastModifiedBy>User</cp:lastModifiedBy>
  <cp:revision>19</cp:revision>
  <dcterms:created xsi:type="dcterms:W3CDTF">2016-10-11T14:25:32Z</dcterms:created>
  <dcterms:modified xsi:type="dcterms:W3CDTF">2016-10-19T03:57:59Z</dcterms:modified>
</cp:coreProperties>
</file>