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41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2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4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21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8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0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12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57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7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72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50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71067-DFA6-4E37-A411-8DD3969B1C9E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81EBB-CDDE-450C-8DD5-C59431362F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42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6716"/>
            <a:ext cx="10515600" cy="8001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ДОБАВИТЬ ИГРЫ В ПОВСЕДНЕВНЫЕ ДЕЛА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7546" y="736979"/>
            <a:ext cx="5692254" cy="598034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подгузника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Играйте в прятки во время смены подгузников. Закройте лицо руками, салфетками или одеждой ребёнка. Выгляните, улыбнитесь ребенку, спрячьтесь еще  пару раз. Можно и ребенку предложить спрятаться за ручками или платочком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Мытье посуды</a:t>
            </a:r>
          </a:p>
          <a:p>
            <a:pPr marL="0" lv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вы собираете после еды посуду или пьете кофе наполните раковину водой и дайте ребенку  3-5 минут поиграть в воде. Добавьте немного  мыла и губку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Поощряйте ребенка играть в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воде  предметы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пеной, переливать воду.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сесть на стуле рядом,                        называть действия и предметы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предложить спрятать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купания</a:t>
            </a:r>
          </a:p>
          <a:p>
            <a:pPr marL="0" lvl="0" indent="0" algn="just"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ванну можно добавлять различные игрушки и (в зависимости от типа игрушек) предлагать ребенку  мыть их, заставлять плавать, плескаться, черпать, переливать воду и т.д.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1381" y="896816"/>
            <a:ext cx="5346511" cy="570620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уборку увлекательным занятием поощряйте ребенка бросать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катать передвигать игрушки через комнату в корзину для игрушек. Устройте соревнование: кто попадет в корзину игрушкой. Будьте оживлены, веселитесь во время игры, подбадривайте ребенка.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Стирка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посадите ребенка в корзину для белья и покатайте его по комнате. Вы можете изменять скорость, с которой вы толкаете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тянете корзину, можно менять «качество поездки».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заставляя корзину слегка       раскачиваться.                                                         Можно перед началом движения       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Один,два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…три».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материалам Института раннего вмешательства, Санкт-Петербург,2023г.</a:t>
            </a:r>
          </a:p>
          <a:p>
            <a:pPr marL="0" indent="0">
              <a:buNone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9504" y="96716"/>
            <a:ext cx="810119" cy="1103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778" y="4741721"/>
            <a:ext cx="916592" cy="948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4180" y="4741721"/>
            <a:ext cx="2116541" cy="141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598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232</Words>
  <Application>Microsoft Office PowerPoint</Application>
  <PresentationFormat>Широкоэкранный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КАК ДОБАВИТЬ ИГРЫ В ПОВСЕДНЕВНЫЕ ДЕЛА?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ДОБАВИТЬ ИГРЫ В ПОВСЕДНЕВНЫЕ ДЕЛА?</dc:title>
  <dc:creator>User</dc:creator>
  <cp:lastModifiedBy>User</cp:lastModifiedBy>
  <cp:revision>10</cp:revision>
  <cp:lastPrinted>2024-03-29T11:42:12Z</cp:lastPrinted>
  <dcterms:created xsi:type="dcterms:W3CDTF">2023-12-13T09:43:44Z</dcterms:created>
  <dcterms:modified xsi:type="dcterms:W3CDTF">2024-03-29T11:43:55Z</dcterms:modified>
</cp:coreProperties>
</file>