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94660"/>
  </p:normalViewPr>
  <p:slideViewPr>
    <p:cSldViewPr snapToGrid="0">
      <p:cViewPr varScale="1">
        <p:scale>
          <a:sx n="84" d="100"/>
          <a:sy n="84" d="100"/>
        </p:scale>
        <p:origin x="55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1067-DFA6-4E37-A411-8DD3969B1C9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1EBB-CDDE-450C-8DD5-C5943136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2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1067-DFA6-4E37-A411-8DD3969B1C9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1EBB-CDDE-450C-8DD5-C5943136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4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1067-DFA6-4E37-A411-8DD3969B1C9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1EBB-CDDE-450C-8DD5-C5943136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1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1067-DFA6-4E37-A411-8DD3969B1C9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1EBB-CDDE-450C-8DD5-C5943136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8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1067-DFA6-4E37-A411-8DD3969B1C9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1EBB-CDDE-450C-8DD5-C5943136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1067-DFA6-4E37-A411-8DD3969B1C9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1EBB-CDDE-450C-8DD5-C5943136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0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1067-DFA6-4E37-A411-8DD3969B1C9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1EBB-CDDE-450C-8DD5-C5943136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12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1067-DFA6-4E37-A411-8DD3969B1C9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1EBB-CDDE-450C-8DD5-C5943136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57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1067-DFA6-4E37-A411-8DD3969B1C9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1EBB-CDDE-450C-8DD5-C5943136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7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1067-DFA6-4E37-A411-8DD3969B1C9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1EBB-CDDE-450C-8DD5-C5943136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27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1067-DFA6-4E37-A411-8DD3969B1C9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1EBB-CDDE-450C-8DD5-C5943136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5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71067-DFA6-4E37-A411-8DD3969B1C9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81EBB-CDDE-450C-8DD5-C5943136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2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716"/>
            <a:ext cx="10515600" cy="8001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ДОБАВИТЬ ИГРЫ В ПОВСЕДНЕВНЫЕ ДЕЛА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11115"/>
            <a:ext cx="5181600" cy="57062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подгузника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Играйте в прятки во время смены подгузников. Закройте лицо руками, салфетками или одеждой ребёнка. Выгляните, улыбнитесь ребенку, спрячьтесь еще  пару раз. Можно и ребенку предложить спрятаться за ручками или платочком</a:t>
            </a:r>
            <a:r>
              <a:rPr lang="ru-RU" sz="18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Мытье посуды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вы собираете после еды посуду или пьете кофе наполните раковину водой и дайте ребенку  3-5 минут поиграть в воде. Добавьте немного  мыла и губку.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ребенка играть в воде.                  Можно сесть на стуле рядом,                        называть действия и предметы,                       можно предложить спрятать                        предметы под пеной, переливать воду.                    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купания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ванну можно добавлять различные игрушки и (в зависимости от типа игрушек) предлагать ребенку  мыть их, заставлять плавать, плескаться, черпать, переливать воду и т.д.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11115"/>
            <a:ext cx="5181600" cy="57062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уборку увлекательным занятием поощряйте ребенка бросать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катать передвигать игрушки через комнату в корзину для игрушек. Устройте соревнование: кто попадет в корзину игрушкой. Будьте оживлены, веселитесь во время игры, подбадривайте ребенка.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Стирка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посадите ребенка в корзину для белья и покатайте его по комнате. Вы можете изменять скорость, с которой вы толкаете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тянете корзину, можно менять «качество поездки».                   Например, заставляя корзину слегка       раскачиваться.                                                         Можно перед началом движения                     посчитать:  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Один,два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…три».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материалам Института раннего вмешательства, Санкт-Петербург,2023г.</a:t>
            </a:r>
          </a:p>
          <a:p>
            <a:pPr marL="0" indent="0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627" y="1600199"/>
            <a:ext cx="810119" cy="1103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108" y="4114680"/>
            <a:ext cx="1113692" cy="1151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8345" y="3962048"/>
            <a:ext cx="1828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59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232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Тема Office</vt:lpstr>
      <vt:lpstr>КАК ДОБАВИТЬ ИГРЫ В ПОВСЕДНЕВНЫЕ ДЕЛА?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ДОБАВИТЬ ИГРЫ В ПОВСЕДНЕВНЫЕ ДЕЛА?</dc:title>
  <dc:creator>User</dc:creator>
  <cp:lastModifiedBy>User</cp:lastModifiedBy>
  <cp:revision>8</cp:revision>
  <dcterms:created xsi:type="dcterms:W3CDTF">2023-12-13T09:43:44Z</dcterms:created>
  <dcterms:modified xsi:type="dcterms:W3CDTF">2023-12-13T10:30:16Z</dcterms:modified>
</cp:coreProperties>
</file>