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3" r:id="rId8"/>
    <p:sldId id="265" r:id="rId9"/>
    <p:sldId id="261" r:id="rId10"/>
    <p:sldId id="266" r:id="rId11"/>
    <p:sldId id="268" r:id="rId12"/>
    <p:sldId id="267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84" y="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C93A-DCD7-4DB8-B793-1E00B8985B6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37B-9F59-424D-ABA0-EFCC413B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19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C93A-DCD7-4DB8-B793-1E00B8985B6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37B-9F59-424D-ABA0-EFCC413B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311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C93A-DCD7-4DB8-B793-1E00B8985B6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37B-9F59-424D-ABA0-EFCC413B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639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C93A-DCD7-4DB8-B793-1E00B8985B6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37B-9F59-424D-ABA0-EFCC413B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73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C93A-DCD7-4DB8-B793-1E00B8985B6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37B-9F59-424D-ABA0-EFCC413B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11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C93A-DCD7-4DB8-B793-1E00B8985B6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37B-9F59-424D-ABA0-EFCC413B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14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C93A-DCD7-4DB8-B793-1E00B8985B6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37B-9F59-424D-ABA0-EFCC413B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82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C93A-DCD7-4DB8-B793-1E00B8985B6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37B-9F59-424D-ABA0-EFCC413B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111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C93A-DCD7-4DB8-B793-1E00B8985B6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37B-9F59-424D-ABA0-EFCC413B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08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C93A-DCD7-4DB8-B793-1E00B8985B6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37B-9F59-424D-ABA0-EFCC413B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88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8C93A-DCD7-4DB8-B793-1E00B8985B6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8637B-9F59-424D-ABA0-EFCC413B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593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C93A-DCD7-4DB8-B793-1E00B8985B64}" type="datetimeFigureOut">
              <a:rPr lang="ru-RU" smtClean="0"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8637B-9F59-424D-ABA0-EFCC413BE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28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2900" y="247651"/>
            <a:ext cx="10325100" cy="4381499"/>
          </a:xfrm>
        </p:spPr>
        <p:txBody>
          <a:bodyPr>
            <a:normAutofit/>
          </a:bodyPr>
          <a:lstStyle/>
          <a:p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МАДОУ детский сад №133 города Тюмени</a:t>
            </a:r>
            <a:b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дошкольного образования муниципального автономного дошкольного образовательного учреждения детского сада №133 города Тюмени </a:t>
            </a:r>
            <a:endParaRPr lang="ru-RU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5523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495550" y="1165800"/>
            <a:ext cx="969645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строится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принципе </a:t>
            </a:r>
            <a:r>
              <a:rPr lang="ru-RU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культуросообразности</a:t>
            </a: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 принципа обеспечивает учет национальных ценностей и традиций в образовании, восполняет недостатки духовно-нравственного и эмоционального воспитания. Образование рассматривается как процесс приобщения ребенка к основным компонентам человеческой культуры (знание, мораль, искусство, труд). </a:t>
            </a:r>
          </a:p>
        </p:txBody>
      </p:sp>
    </p:spTree>
    <p:extLst>
      <p:ext uri="{BB962C8B-B14F-4D97-AF65-F5344CB8AC3E}">
        <p14:creationId xmlns:p14="http://schemas.microsoft.com/office/powerpoint/2010/main" val="9047296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28950" y="704850"/>
            <a:ext cx="86677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педагогического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коллектива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семьями воспитанников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основу совместной деятельности семьи и дошкольного учреждения заложены следующие принципы: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единый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к процессу воспитания ребёнка;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открытость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учреждения для родителей;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взаимное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доверие во взаимоотношениях педагогов и родителей;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уважение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доброжелательность друг к другу;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дифференцированный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к каждой семье;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равно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родителей и педагогов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080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33750" y="1085851"/>
            <a:ext cx="737235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взаимодействия с родителями: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Возрождение традиций семейного воспитания и вовлечение семьи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-образовательный процесс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психолого- педагогических знаний родителей;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родителей к участию в жизни ДОУ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помощи семьям воспитанников в развитии, воспитании и обучении детей;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и пропаганда лучшего семейного опыта.</a:t>
            </a:r>
          </a:p>
        </p:txBody>
      </p:sp>
    </p:spTree>
    <p:extLst>
      <p:ext uri="{BB962C8B-B14F-4D97-AF65-F5344CB8AC3E}">
        <p14:creationId xmlns:p14="http://schemas.microsoft.com/office/powerpoint/2010/main" val="1816361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33750" y="990601"/>
            <a:ext cx="817245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учреждении сформировались определённые традиции по организации культурно - досуговой деятельности с учётом приоритетных направлений учреждения.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проведение следующих мероприятий с детьми: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Спартакиада среди детей 6-7лет «Малыш»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Биотлон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зимний период;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праздник «Толерантности»;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«Фестиваль народного костюма»;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музыкально-литературные гостиные;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шашечный турнир среди детей 5-7 лет «Чудо – шашки»;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интеллектуальный конкурс среди детей 6-7 лет «Почемучки»;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Математическая олимпиада среди детей 5-6, 6-7 лет «Юный математик»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Фестиваль песенно-танцевального творчества «Радуга талантов»;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встречи выпускников ДОУ.</a:t>
            </a:r>
          </a:p>
        </p:txBody>
      </p:sp>
    </p:spTree>
    <p:extLst>
      <p:ext uri="{BB962C8B-B14F-4D97-AF65-F5344CB8AC3E}">
        <p14:creationId xmlns:p14="http://schemas.microsoft.com/office/powerpoint/2010/main" val="3410892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705100" y="2419351"/>
            <a:ext cx="8972550" cy="1179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6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 за внимание!</a:t>
            </a:r>
            <a:endParaRPr lang="ru-RU" sz="66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008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52700" y="1011928"/>
            <a:ext cx="9201150" cy="4027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разработана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основными нормативно-правовыми документами по дошкольному образованию: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Федеральный закон РФ от 29.12.2012 № 273-ФЗ «Об образовании в Российской Федерации»;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Приказ Минобрнауки РФ от 30.08.2013 г. №1014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Приказ Минобрнауки РФ от 17.10.2013 г. №1155 «Об утверждении федерального государственного образовательного стандарта дошкольного образования».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Санитарно-эпидемиологические требования к устройству, содержанию и организации режима работы дошкольных организациях - СанПиН 2.4.1.3049-13.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136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</a:t>
            </a:r>
            <a:r>
              <a:rPr lang="ru-RU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включает</a:t>
            </a: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Обязательную часть, разработанную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основепримерной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основной общеобразовательной программы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«Мозаика» авторы-составители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Белькович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В.Ю.,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Гребенкина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Н.В.,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Кильдышева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Часть, формируемую участниками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образховательного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процесса: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парциальные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«Ладушки» И.М.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Каплунова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И.А.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Новоскольцева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«Основы безопасности детей дошкольного возраста» Р.Б.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Стеркина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Н.Н. Авдеева, О.Л. Князева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по коррекционной работе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Нищева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Н.В. «Примерная адаптированная программа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коррекционно­развивающей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в логопедической группе детского для детей с тяжелыми нарушениями речи (ОНР) с 3 до 7 лет»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Екжанова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Е.А.,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Стребелева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Е.А. «Программа дошкольных образовательных учреждений компенсирующего вида для детей с нарушением интеллекта»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Шевченко С.Г.,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Тригер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Р.Д. «Подготовка к школе детей с задержкой психического развития»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647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2600" y="685800"/>
            <a:ext cx="9601200" cy="4972050"/>
          </a:xfrm>
        </p:spPr>
        <p:txBody>
          <a:bodyPr>
            <a:noAutofit/>
          </a:bodyPr>
          <a:lstStyle/>
          <a:p>
            <a:r>
              <a:rPr lang="ru-RU" sz="28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информация о ДОУ</a:t>
            </a: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МАДОУ детский сад № 133 города Тюмени состоит из 3 корпусов. Место нахождения ДОУ: юридический и почтовый адрес: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- 625031, Российская Федерация, Тюменская область, город Тюмень,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улица Менжинского,55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Фактический адрес: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Российская Федерация, Тюменская область, город Тюмень, улица Менжинского,55;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Российская Федерация, Тюменская область, город Тюмень, улица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Волочаевская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48 к2;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Российская Федерация, Тюменская область, город Тюмень, улица Спорта, 2в;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Учредителем Учреждения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муниципальное образование городской округ город Тюмень. Собственником имущества Учреждения является муниципальное образование городской округ город Тюмень</a:t>
            </a:r>
          </a:p>
        </p:txBody>
      </p:sp>
    </p:spTree>
    <p:extLst>
      <p:ext uri="{BB962C8B-B14F-4D97-AF65-F5344CB8AC3E}">
        <p14:creationId xmlns:p14="http://schemas.microsoft.com/office/powerpoint/2010/main" val="882327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33750" y="3096153"/>
            <a:ext cx="8324850" cy="1111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Электронная почта ДОУ: </a:t>
            </a:r>
            <a:r>
              <a:rPr lang="en-US" sz="32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mds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133@</a:t>
            </a:r>
            <a:r>
              <a:rPr lang="en-US" sz="32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bk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32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 </a:t>
            </a:r>
            <a:r>
              <a:rPr lang="ru-RU" sz="3200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 smtClean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9705" algn="just">
              <a:spcAft>
                <a:spcPts val="0"/>
              </a:spcAft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Адрес сайта ДОУ: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detsad133.ru</a:t>
            </a:r>
            <a:endParaRPr lang="ru-RU" sz="32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6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2945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95400" y="2055813"/>
            <a:ext cx="105156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Режим работы Учреждения: </a:t>
            </a:r>
          </a:p>
          <a:p>
            <a:pPr algn="ctr">
              <a:spcAft>
                <a:spcPts val="0"/>
              </a:spcAft>
            </a:pP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понедельник-пятница 7-00 до 19-00. </a:t>
            </a:r>
          </a:p>
          <a:p>
            <a:pPr algn="ctr">
              <a:spcAft>
                <a:spcPts val="0"/>
              </a:spcAft>
            </a:pPr>
            <a:r>
              <a:rPr lang="ru-RU" sz="28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Время работы основных групп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с 7-30 до 18-00</a:t>
            </a:r>
          </a:p>
          <a:p>
            <a:pPr algn="ctr">
              <a:spcAft>
                <a:spcPts val="0"/>
              </a:spcAft>
            </a:pPr>
            <a:r>
              <a:rPr lang="ru-RU" sz="28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800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ремя работы дежурных групп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 7-00 до 7-30 и с 18-00 до 19-00. </a:t>
            </a:r>
            <a:r>
              <a:rPr lang="ru-RU" sz="28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Выходные дни: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суббота, воскресенье, праздничные дни, выходные, установленные действующим законодательством.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870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71750" y="1409701"/>
            <a:ext cx="90868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ДОУ обеспечивает развитие личности</a:t>
            </a:r>
            <a:r>
              <a:rPr lang="ru-RU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мотивации и способностей детей в различных видах деятельности и охватывает следующие структурные единицы, представляющие определенные образовательные области развития и образования детей:</a:t>
            </a:r>
          </a:p>
          <a:p>
            <a:pPr lvl="0"/>
            <a:r>
              <a:rPr lang="ru-RU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социально-коммуникативное </a:t>
            </a:r>
            <a:r>
              <a:rPr lang="ru-RU" sz="2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развитие;</a:t>
            </a:r>
          </a:p>
          <a:p>
            <a:pPr lvl="0"/>
            <a:r>
              <a:rPr lang="ru-RU" sz="2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познавательное </a:t>
            </a:r>
            <a:r>
              <a:rPr lang="ru-RU" sz="2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развитие;</a:t>
            </a:r>
          </a:p>
          <a:p>
            <a:pPr lvl="0"/>
            <a:r>
              <a:rPr lang="ru-RU" sz="2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речевое </a:t>
            </a:r>
            <a:r>
              <a:rPr lang="ru-RU" sz="2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развитие;</a:t>
            </a:r>
          </a:p>
          <a:p>
            <a:pPr lvl="0"/>
            <a:r>
              <a:rPr lang="ru-RU" sz="2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художественно-эстетическое </a:t>
            </a:r>
            <a:r>
              <a:rPr lang="ru-RU" sz="2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развитие;</a:t>
            </a:r>
          </a:p>
          <a:p>
            <a:pPr lvl="0"/>
            <a:r>
              <a:rPr lang="ru-RU" sz="28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физическое </a:t>
            </a:r>
            <a:r>
              <a:rPr lang="ru-RU" sz="2800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развитие.</a:t>
            </a:r>
          </a:p>
        </p:txBody>
      </p:sp>
    </p:spTree>
    <p:extLst>
      <p:ext uri="{BB962C8B-B14F-4D97-AF65-F5344CB8AC3E}">
        <p14:creationId xmlns:p14="http://schemas.microsoft.com/office/powerpoint/2010/main" val="2262170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19400" y="1066800"/>
            <a:ext cx="8896350" cy="516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Приоритетное направление:</a:t>
            </a:r>
          </a:p>
          <a:p>
            <a:pPr algn="just">
              <a:lnSpc>
                <a:spcPct val="107000"/>
              </a:lnSpc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благоприятных условий для полноценного проживания ребенком дошкольного детства, формирование основ базовой культуры личности, всестороннее развитие психических и физических качеств в соответствии с возрастными и индивидуальными особенностями, подготовка к жизни в современном обществе, к обучению в школе, обеспечение безопасности жизнедеятельности дошкольника.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2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443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105150" y="133350"/>
            <a:ext cx="908685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реализации Программы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условий здорового образа жизни и безопасности ребенка;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забота о здоровье, эмоциональном благополучии и своевременном всестороннем развитии каждого ребенка;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приобщение детей через соответствующие их индивидуально-возрастным особенностям виды деятельности к социокультурным нормам, традициям семьи, общества, государства;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максимальное использование разнообразных видов детской деятельности, их интеграция в целях повышения эффективности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-образовательного процесса;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творческая организация (креативность)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-образовательного процесса;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развитие интереса и мотивации детей к познанию мира и творчеству;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вариативность использования образовательного материала, позволяющая развивать творчество в соответствии с интересами и наклонностями каждого ребенка;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уважительное отношение к результатам детского творчества;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единство подходов к воспитанию детей в условиях ДОУ и семьи.</a:t>
            </a:r>
          </a:p>
        </p:txBody>
      </p:sp>
    </p:spTree>
    <p:extLst>
      <p:ext uri="{BB962C8B-B14F-4D97-AF65-F5344CB8AC3E}">
        <p14:creationId xmlns:p14="http://schemas.microsoft.com/office/powerpoint/2010/main" val="33129101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386</Words>
  <Application>Microsoft Office PowerPoint</Application>
  <PresentationFormat>Широкоэкранный</PresentationFormat>
  <Paragraphs>63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Тема Office</vt:lpstr>
      <vt:lpstr>МАДОУ детский сад №133 города Тюмени  Основная образовательная программа дошкольного образования муниципального автономного дошкольного образовательного учреждения детского сада №133 города Тюмени </vt:lpstr>
      <vt:lpstr>Презентация PowerPoint</vt:lpstr>
      <vt:lpstr>               Програма включает: Обязательную часть, разработанную на основепримерной основной общеобразовательной программы дошкольного образования «Мозаика» авторы-составители Белькович В.Ю., Гребенкина Н.В., Кильдышева И.А. Часть, формируемую участниками образховательного процесса:  парциальные программы  - «Ладушки» И.М. Каплунова, И.А. Новоскольцева; - «Основы безопасности детей дошкольного возраста» Р.Б. Стеркина, Н.Н. Авдеева, О.Л. Князева программы по коррекционной работе Нищева Н.В. «Примерная адаптированная программа коррекционно­развивающей работы в логопедической группе детского для детей с тяжелыми нарушениями речи (ОНР) с 3 до 7 лет» Екжанова Е.А., Стребелева Е.А. «Программа дошкольных образовательных учреждений компенсирующего вида для детей с нарушением интеллекта»  Шевченко С.Г., Тригер Р.Д. «Подготовка к школе детей с задержкой психического развития»  </vt:lpstr>
      <vt:lpstr>Краткая информация о ДОУ   МАДОУ детский сад № 133 города Тюмени состоит из 3 корпусов. Место нахождения ДОУ: юридический и почтовый адрес:  - 625031, Российская Федерация, Тюменская область, город Тюмень, улица Менжинского,55. Фактический адрес:  - Российская Федерация, Тюменская область, город Тюмень, улица Менжинского,55; - Российская Федерация, Тюменская область, город Тюмень, улица Волочаевская, 48 к2;  - Российская Федерация, Тюменская область, город Тюмень, улица Спорта, 2в; Учредителем Учреждения является муниципальное образование городской округ город Тюмень. Собственником имущества Учреждения является муниципальное образование городской округ город Тюмень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Основная образовательная программа дошкольного образования муниципального автономного дошкольного образовательного учреждения детского сада №133 города Тюмени </dc:title>
  <dc:creator>Методист</dc:creator>
  <cp:lastModifiedBy>Методист</cp:lastModifiedBy>
  <cp:revision>7</cp:revision>
  <dcterms:created xsi:type="dcterms:W3CDTF">2017-12-20T13:53:59Z</dcterms:created>
  <dcterms:modified xsi:type="dcterms:W3CDTF">2017-12-20T14:48:35Z</dcterms:modified>
</cp:coreProperties>
</file>