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488832" cy="129614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Русская красавица -  матрешка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75856" y="5301208"/>
            <a:ext cx="4326304" cy="1008112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Автор –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учитель-дефектолог</a:t>
            </a:r>
          </a:p>
          <a:p>
            <a:pPr algn="r"/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МАДОУ д/с №133  г.Тюмени </a:t>
            </a:r>
          </a:p>
          <a:p>
            <a:pPr algn="r"/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Брылина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Елена Николаевна</a:t>
            </a:r>
            <a:endParaRPr lang="ru-RU" sz="20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7704" y="2060848"/>
            <a:ext cx="5544616" cy="30717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052736"/>
            <a:ext cx="3456384" cy="12241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Матрешка румяная, в нарядном сарафане, на голове – яркий платочек.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5г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3480" y="2348880"/>
            <a:ext cx="2934504" cy="3528392"/>
          </a:xfrm>
          <a:prstGeom prst="rect">
            <a:avLst/>
          </a:prstGeom>
        </p:spPr>
      </p:pic>
      <p:pic>
        <p:nvPicPr>
          <p:cNvPr id="8" name="Рисунок 7" descr="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908720"/>
            <a:ext cx="3910508" cy="279112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427984" y="4005064"/>
            <a:ext cx="38164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Матрешка – не лентяйка, в руках у нее то серп и хлебные колосья, то уточка или петушок, то корзинка с грибами, ягодами или цветами.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Русский сувенир</a:t>
            </a:r>
            <a:endParaRPr lang="ru-RU" sz="4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1960" y="3717032"/>
            <a:ext cx="3384376" cy="295232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Русская матрешка стала популярным сувениром и для жителей нашей страны, и для иностранцев. Эта яркая игрушка – добрая посланница дружбы, символ счастливой большой семьи и материнской любви.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9в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2492896"/>
            <a:ext cx="3624064" cy="2718048"/>
          </a:xfrm>
          <a:prstGeom prst="rect">
            <a:avLst/>
          </a:prstGeom>
        </p:spPr>
      </p:pic>
      <p:pic>
        <p:nvPicPr>
          <p:cNvPr id="5" name="Рисунок 4" descr="9б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1920" y="1124744"/>
            <a:ext cx="3779912" cy="24088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95736" y="188640"/>
            <a:ext cx="4608512" cy="331236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Желтый шелковый платочек,</a:t>
            </a:r>
          </a:p>
          <a:p>
            <a:pPr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Яркий сарафан в цветочек.</a:t>
            </a:r>
          </a:p>
          <a:p>
            <a:pPr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Упирается рука</a:t>
            </a:r>
          </a:p>
          <a:p>
            <a:pPr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деревянные бока.</a:t>
            </a:r>
          </a:p>
          <a:p>
            <a:pPr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 внутри секреты есть:</a:t>
            </a:r>
          </a:p>
          <a:p>
            <a:pPr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Может три, а может шесть.</a:t>
            </a:r>
          </a:p>
          <a:p>
            <a:pPr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Разрумянилась немножко</a:t>
            </a:r>
          </a:p>
          <a:p>
            <a:pPr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Наша русская матрешка!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3284984"/>
            <a:ext cx="4320480" cy="3240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908720"/>
            <a:ext cx="6840760" cy="5114881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04664"/>
            <a:ext cx="7200800" cy="108012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История появления матрешки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00808"/>
            <a:ext cx="3456384" cy="432048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Однажды в Россию из далекой страны Японии привезли игрушку – большеголового деревянного японца-мудреца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Фукуруму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Раскроешь его – а там еще игрушка, раскроешь вторую – а там третья… Всего их было пять. Очень понравилась такая игрушка русским мастерам. И они решили                       создать свой вариант.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1920" y="1916832"/>
            <a:ext cx="4732412" cy="33126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4005064"/>
            <a:ext cx="6840760" cy="172819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Первая матрешка представляла собой детскую группу: восемь кукол изображали детей разных возрастов, от самой старшей девушки с петухом в руках до завернутого в пеленки младенца. Изготовлена она была более ста лет назад.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476672"/>
            <a:ext cx="4824536" cy="33869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36904" cy="854968"/>
          </a:xfrm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Описание внешнего вида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412776"/>
            <a:ext cx="4114800" cy="2808312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Матрешка – русская деревянная игрушка в виде расписной куклы, внутри которой находятся подобные ей, но меньшего размера. Число кукол – от трех и более. Почти всегда они имеют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яйцеподобную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форму с плоским донцем и состоят из двух частей – верхней и нижней.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4б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4162790"/>
            <a:ext cx="2880320" cy="2331915"/>
          </a:xfrm>
          <a:prstGeom prst="rect">
            <a:avLst/>
          </a:prstGeom>
        </p:spPr>
      </p:pic>
      <p:pic>
        <p:nvPicPr>
          <p:cNvPr id="4" name="Рисунок 3" descr="4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1772815"/>
            <a:ext cx="3804684" cy="28002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обозначает название</a:t>
            </a:r>
            <a:endParaRPr lang="ru-RU" sz="4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60032" y="1412776"/>
            <a:ext cx="3528392" cy="54452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Название «матрешка» для расписной фигурки оказалось очень подходящим. В старину имя Матрена было одним из самых распространенных имен. Это имя происходит от латинского «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mater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», что означает «мать». Матрешка – это образ настоящей русской женщины, матери многочисленных детей с настоящим крестьянским здоровьем и типичной дородной фигурой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5" name="Рисунок 4" descr="5б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2132856"/>
            <a:ext cx="4267200" cy="3181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Рождение матрешки</a:t>
            </a:r>
            <a:endParaRPr lang="ru-RU" sz="4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556792"/>
            <a:ext cx="3672408" cy="129614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Делают матрешек из лиственницы, липы, березы и осины.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3212976"/>
            <a:ext cx="3692724" cy="2517049"/>
          </a:xfrm>
          <a:prstGeom prst="rect">
            <a:avLst/>
          </a:prstGeom>
        </p:spPr>
      </p:pic>
      <p:pic>
        <p:nvPicPr>
          <p:cNvPr id="4" name="Рисунок 3" descr="6д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1268760"/>
            <a:ext cx="3707904" cy="245463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004048" y="4077072"/>
            <a:ext cx="34563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Мастер выбирает материал для куклы, чтобы не было ни сучка, ни трещинки, и приступает к работе.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620688"/>
            <a:ext cx="3024336" cy="2592288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   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Сначала мастер вытачивает самую маленькую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матрешечку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. Порой она бывает совсем крошечной, меньше ногтя, затем больше и больше…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6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1960" y="548680"/>
            <a:ext cx="3092193" cy="2592288"/>
          </a:xfrm>
          <a:prstGeom prst="rect">
            <a:avLst/>
          </a:prstGeom>
        </p:spPr>
      </p:pic>
      <p:pic>
        <p:nvPicPr>
          <p:cNvPr id="6" name="Рисунок 5" descr="6г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3429000"/>
            <a:ext cx="5256584" cy="28490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852704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Роспись матрешки</a:t>
            </a:r>
            <a:endParaRPr lang="ru-RU" sz="4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340768"/>
            <a:ext cx="3898776" cy="17281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Яркими веселыми красками художники расписывают матрешек, словно одевают их в нарядные одежды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7б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1484784"/>
            <a:ext cx="3504812" cy="2628609"/>
          </a:xfrm>
          <a:prstGeom prst="rect">
            <a:avLst/>
          </a:prstGeom>
        </p:spPr>
      </p:pic>
      <p:pic>
        <p:nvPicPr>
          <p:cNvPr id="8" name="Рисунок 7" descr="7д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3284984"/>
            <a:ext cx="4111286" cy="2736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51720" y="2996952"/>
            <a:ext cx="6048672" cy="7200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 вот уже улыбается нам русская красавица!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7в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3" y="260648"/>
            <a:ext cx="3912887" cy="2592288"/>
          </a:xfrm>
          <a:prstGeom prst="rect">
            <a:avLst/>
          </a:prstGeom>
        </p:spPr>
      </p:pic>
      <p:pic>
        <p:nvPicPr>
          <p:cNvPr id="5" name="Рисунок 4" descr="7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27784" y="3573016"/>
            <a:ext cx="3972547" cy="26457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</TotalTime>
  <Words>172</Words>
  <Application>Microsoft Office PowerPoint</Application>
  <PresentationFormat>Экран (4:3)</PresentationFormat>
  <Paragraphs>30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Тема Office</vt:lpstr>
      <vt:lpstr> Русская красавица -  матрешка</vt:lpstr>
      <vt:lpstr>История появления матрешки</vt:lpstr>
      <vt:lpstr>Презентация PowerPoint</vt:lpstr>
      <vt:lpstr>Описание внешнего вида</vt:lpstr>
      <vt:lpstr>Что обозначает название</vt:lpstr>
      <vt:lpstr>Рождение матрешки</vt:lpstr>
      <vt:lpstr>Презентация PowerPoint</vt:lpstr>
      <vt:lpstr>Роспись матрешки</vt:lpstr>
      <vt:lpstr>Презентация PowerPoint</vt:lpstr>
      <vt:lpstr>Презентация PowerPoint</vt:lpstr>
      <vt:lpstr>Русский сувенир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Русская красавица -  матрешка</dc:title>
  <dc:creator>Елена Гирич</dc:creator>
  <cp:lastModifiedBy>User</cp:lastModifiedBy>
  <cp:revision>14</cp:revision>
  <dcterms:created xsi:type="dcterms:W3CDTF">2016-10-30T17:21:55Z</dcterms:created>
  <dcterms:modified xsi:type="dcterms:W3CDTF">2018-01-18T09:13:29Z</dcterms:modified>
</cp:coreProperties>
</file>