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7559675" cy="10620375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45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2820" y="72"/>
      </p:cViewPr>
      <p:guideLst>
        <p:guide orient="horz" pos="3345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5866" y="3894140"/>
            <a:ext cx="5456831" cy="3504168"/>
          </a:xfrm>
        </p:spPr>
        <p:txBody>
          <a:bodyPr anchor="b">
            <a:normAutofit/>
          </a:bodyPr>
          <a:lstStyle>
            <a:lvl1pPr>
              <a:defRPr sz="44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5866" y="7398305"/>
            <a:ext cx="5456831" cy="17441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77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5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3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9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23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26223" y="6691794"/>
            <a:ext cx="1153688" cy="1210675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986" y="7014498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00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865" y="944033"/>
            <a:ext cx="5449832" cy="4827083"/>
          </a:xfrm>
        </p:spPr>
        <p:txBody>
          <a:bodyPr anchor="ctr">
            <a:normAutofit/>
          </a:bodyPr>
          <a:lstStyle>
            <a:lvl1pPr algn="l">
              <a:defRPr sz="3968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5865" y="6742724"/>
            <a:ext cx="5449832" cy="2409428"/>
          </a:xfrm>
        </p:spPr>
        <p:txBody>
          <a:bodyPr anchor="ctr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4903720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2651" y="5023912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168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001" y="944034"/>
            <a:ext cx="5051016" cy="4484158"/>
          </a:xfrm>
        </p:spPr>
        <p:txBody>
          <a:bodyPr anchor="ctr">
            <a:normAutofit/>
          </a:bodyPr>
          <a:lstStyle>
            <a:lvl1pPr algn="l">
              <a:defRPr sz="3968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97371" y="5428192"/>
            <a:ext cx="4674273" cy="590021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2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5865" y="6742724"/>
            <a:ext cx="5449832" cy="2409428"/>
          </a:xfrm>
        </p:spPr>
        <p:txBody>
          <a:bodyPr anchor="ctr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8" y="4903720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2651" y="5023912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495001" y="1003508"/>
            <a:ext cx="378082" cy="905591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54048" y="4499189"/>
            <a:ext cx="378082" cy="905591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5515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865" y="3776136"/>
            <a:ext cx="5449832" cy="4219725"/>
          </a:xfrm>
        </p:spPr>
        <p:txBody>
          <a:bodyPr anchor="b">
            <a:normAutofit/>
          </a:bodyPr>
          <a:lstStyle>
            <a:lvl1pPr algn="l">
              <a:defRPr sz="3968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5865" y="8024283"/>
            <a:ext cx="5449832" cy="112990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8" y="760470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2651" y="7716866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449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809001" y="944034"/>
            <a:ext cx="5051016" cy="4484158"/>
          </a:xfrm>
        </p:spPr>
        <p:txBody>
          <a:bodyPr anchor="ctr">
            <a:normAutofit/>
          </a:bodyPr>
          <a:lstStyle>
            <a:lvl1pPr algn="l">
              <a:defRPr sz="3968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5864" y="6726237"/>
            <a:ext cx="5529453" cy="12980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984">
                <a:solidFill>
                  <a:schemeClr val="accent1"/>
                </a:solidFill>
              </a:defRPr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5864" y="8024283"/>
            <a:ext cx="5529453" cy="112990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8" y="760470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2651" y="7716866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95001" y="1003508"/>
            <a:ext cx="378082" cy="905591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54048" y="4499189"/>
            <a:ext cx="378082" cy="905591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2488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866" y="971609"/>
            <a:ext cx="5449831" cy="4460031"/>
          </a:xfrm>
        </p:spPr>
        <p:txBody>
          <a:bodyPr anchor="ctr">
            <a:normAutofit/>
          </a:bodyPr>
          <a:lstStyle>
            <a:lvl1pPr algn="l">
              <a:defRPr sz="3968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5865" y="6726237"/>
            <a:ext cx="5449832" cy="12980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984">
                <a:solidFill>
                  <a:schemeClr val="accent1"/>
                </a:solidFill>
              </a:defRPr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5865" y="8024283"/>
            <a:ext cx="5449832" cy="112990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760470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2651" y="7716866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958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110136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069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86733" y="971609"/>
            <a:ext cx="1369184" cy="8182578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5866" y="971609"/>
            <a:ext cx="3899175" cy="8182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110136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663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168" y="966504"/>
            <a:ext cx="5447529" cy="1983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5865" y="3304117"/>
            <a:ext cx="5449832" cy="58500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110136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60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865" y="3212690"/>
            <a:ext cx="5449832" cy="2274600"/>
          </a:xfrm>
        </p:spPr>
        <p:txBody>
          <a:bodyPr anchor="b"/>
          <a:lstStyle>
            <a:lvl1pPr algn="l">
              <a:defRPr sz="3307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5865" y="5546196"/>
            <a:ext cx="5449832" cy="1332425"/>
          </a:xfrm>
        </p:spPr>
        <p:txBody>
          <a:bodyPr anchor="t"/>
          <a:lstStyle>
            <a:lvl1pPr marL="0" indent="0" algn="l">
              <a:buNone/>
              <a:defRPr sz="165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8" y="4903720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2651" y="5023912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57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5866" y="3308927"/>
            <a:ext cx="2643514" cy="58342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2545" y="3308927"/>
            <a:ext cx="2643152" cy="58342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48" y="110136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2651" y="1219970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14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848" y="3448178"/>
            <a:ext cx="2376532" cy="892406"/>
          </a:xfrm>
        </p:spPr>
        <p:txBody>
          <a:bodyPr anchor="b">
            <a:noAutofit/>
          </a:bodyPr>
          <a:lstStyle>
            <a:lvl1pPr marL="0" indent="0">
              <a:buNone/>
              <a:defRPr sz="1984" b="0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5865" y="4340584"/>
            <a:ext cx="2643515" cy="480952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6147" y="3443179"/>
            <a:ext cx="2375410" cy="892406"/>
          </a:xfrm>
        </p:spPr>
        <p:txBody>
          <a:bodyPr anchor="b">
            <a:noAutofit/>
          </a:bodyPr>
          <a:lstStyle>
            <a:lvl1pPr marL="0" indent="0">
              <a:buNone/>
              <a:defRPr sz="1984" b="0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09575" y="4335585"/>
            <a:ext cx="2641984" cy="480952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8" y="110136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2651" y="1219970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53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167" y="966504"/>
            <a:ext cx="5447530" cy="1983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8" y="110136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29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8" y="110136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03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865" y="690817"/>
            <a:ext cx="2173972" cy="1511928"/>
          </a:xfrm>
        </p:spPr>
        <p:txBody>
          <a:bodyPr anchor="b"/>
          <a:lstStyle>
            <a:lvl1pPr algn="l">
              <a:defRPr sz="1653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618" y="690819"/>
            <a:ext cx="3134079" cy="8385672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5865" y="2475630"/>
            <a:ext cx="2173972" cy="6600856"/>
          </a:xfrm>
        </p:spPr>
        <p:txBody>
          <a:bodyPr/>
          <a:lstStyle>
            <a:lvl1pPr marL="0" indent="0">
              <a:buNone/>
              <a:defRPr sz="1157"/>
            </a:lvl1pPr>
            <a:lvl2pPr marL="377967" indent="0">
              <a:buNone/>
              <a:defRPr sz="992"/>
            </a:lvl2pPr>
            <a:lvl3pPr marL="755934" indent="0">
              <a:buNone/>
              <a:defRPr sz="827"/>
            </a:lvl3pPr>
            <a:lvl4pPr marL="1133902" indent="0">
              <a:buNone/>
              <a:defRPr sz="744"/>
            </a:lvl4pPr>
            <a:lvl5pPr marL="1511869" indent="0">
              <a:buNone/>
              <a:defRPr sz="744"/>
            </a:lvl5pPr>
            <a:lvl6pPr marL="1889836" indent="0">
              <a:buNone/>
              <a:defRPr sz="744"/>
            </a:lvl6pPr>
            <a:lvl7pPr marL="2267803" indent="0">
              <a:buNone/>
              <a:defRPr sz="744"/>
            </a:lvl7pPr>
            <a:lvl8pPr marL="2645771" indent="0">
              <a:buNone/>
              <a:defRPr sz="744"/>
            </a:lvl8pPr>
            <a:lvl9pPr marL="3023738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110136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06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865" y="7434262"/>
            <a:ext cx="5449832" cy="877657"/>
          </a:xfrm>
        </p:spPr>
        <p:txBody>
          <a:bodyPr anchor="b">
            <a:normAutofit/>
          </a:bodyPr>
          <a:lstStyle>
            <a:lvl1pPr algn="l">
              <a:defRPr sz="1984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5865" y="983314"/>
            <a:ext cx="5449832" cy="5969849"/>
          </a:xfrm>
        </p:spPr>
        <p:txBody>
          <a:bodyPr anchor="t">
            <a:normAutofit/>
          </a:bodyPr>
          <a:lstStyle>
            <a:lvl1pPr marL="0" indent="0" algn="ctr">
              <a:buNone/>
              <a:defRPr sz="1323"/>
            </a:lvl1pPr>
            <a:lvl2pPr marL="377967" indent="0">
              <a:buNone/>
              <a:defRPr sz="1323"/>
            </a:lvl2pPr>
            <a:lvl3pPr marL="755934" indent="0">
              <a:buNone/>
              <a:defRPr sz="1323"/>
            </a:lvl3pPr>
            <a:lvl4pPr marL="1133902" indent="0">
              <a:buNone/>
              <a:defRPr sz="1323"/>
            </a:lvl4pPr>
            <a:lvl5pPr marL="1511869" indent="0">
              <a:buNone/>
              <a:defRPr sz="1323"/>
            </a:lvl5pPr>
            <a:lvl6pPr marL="1889836" indent="0">
              <a:buNone/>
              <a:defRPr sz="1323"/>
            </a:lvl6pPr>
            <a:lvl7pPr marL="2267803" indent="0">
              <a:buNone/>
              <a:defRPr sz="1323"/>
            </a:lvl7pPr>
            <a:lvl8pPr marL="2645771" indent="0">
              <a:buNone/>
              <a:defRPr sz="1323"/>
            </a:lvl8pPr>
            <a:lvl9pPr marL="3023738" indent="0">
              <a:buNone/>
              <a:defRPr sz="132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5865" y="8311919"/>
            <a:ext cx="5449832" cy="764568"/>
          </a:xfrm>
        </p:spPr>
        <p:txBody>
          <a:bodyPr>
            <a:normAutofit/>
          </a:bodyPr>
          <a:lstStyle>
            <a:lvl1pPr marL="0" indent="0">
              <a:buNone/>
              <a:defRPr sz="992"/>
            </a:lvl1pPr>
            <a:lvl2pPr marL="377967" indent="0">
              <a:buNone/>
              <a:defRPr sz="992"/>
            </a:lvl2pPr>
            <a:lvl3pPr marL="755934" indent="0">
              <a:buNone/>
              <a:defRPr sz="827"/>
            </a:lvl3pPr>
            <a:lvl4pPr marL="1133902" indent="0">
              <a:buNone/>
              <a:defRPr sz="744"/>
            </a:lvl4pPr>
            <a:lvl5pPr marL="1511869" indent="0">
              <a:buNone/>
              <a:defRPr sz="744"/>
            </a:lvl5pPr>
            <a:lvl6pPr marL="1889836" indent="0">
              <a:buNone/>
              <a:defRPr sz="744"/>
            </a:lvl6pPr>
            <a:lvl7pPr marL="2267803" indent="0">
              <a:buNone/>
              <a:defRPr sz="744"/>
            </a:lvl7pPr>
            <a:lvl8pPr marL="2645771" indent="0">
              <a:buNone/>
              <a:defRPr sz="744"/>
            </a:lvl8pPr>
            <a:lvl9pPr marL="3023738" indent="0">
              <a:buNone/>
              <a:defRPr sz="7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7604704"/>
            <a:ext cx="1123002" cy="78670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2651" y="7716866"/>
            <a:ext cx="483622" cy="565437"/>
          </a:xfrm>
        </p:spPr>
        <p:txBody>
          <a:bodyPr/>
          <a:lstStyle/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5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354013"/>
            <a:ext cx="1637930" cy="10280653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6883" y="442"/>
            <a:ext cx="1614014" cy="10612582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51194" cy="106203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8167" y="966504"/>
            <a:ext cx="5447530" cy="1983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5865" y="3304116"/>
            <a:ext cx="5449832" cy="6018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5724" y="9500868"/>
            <a:ext cx="633594" cy="573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DB671-2A8D-40D3-A59B-9D8EA19A86AF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5865" y="9501983"/>
            <a:ext cx="4726027" cy="5654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422651" y="1219970"/>
            <a:ext cx="483622" cy="5654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53">
                <a:solidFill>
                  <a:srgbClr val="FEFFFF"/>
                </a:solidFill>
              </a:defRPr>
            </a:lvl1pPr>
          </a:lstStyle>
          <a:p>
            <a:fld id="{E6897947-C415-4943-B2C2-993DF13E6F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249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377967" rtl="0" eaLnBrk="1" latinLnBrk="0" hangingPunct="1">
        <a:spcBef>
          <a:spcPct val="0"/>
        </a:spcBef>
        <a:buNone/>
        <a:defRPr sz="2976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3475" indent="-283475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Font typeface="Wingdings 3" charset="2"/>
        <a:buChar char=""/>
        <a:defRPr sz="14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14197" indent="-236230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Font typeface="Wingdings 3" charset="2"/>
        <a:buChar char="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44918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Font typeface="Wingdings 3" charset="2"/>
        <a:buChar char=""/>
        <a:defRPr sz="11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22885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Font typeface="Wingdings 3" charset="2"/>
        <a:buChar char="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700853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Font typeface="Wingdings 3" charset="2"/>
        <a:buChar char="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078820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Font typeface="Wingdings 3" charset="2"/>
        <a:buChar char="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456787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Font typeface="Wingdings 3" charset="2"/>
        <a:buChar char="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834754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Font typeface="Wingdings 3" charset="2"/>
        <a:buChar char="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212722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Font typeface="Wingdings 3" charset="2"/>
        <a:buChar char="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9228" y="358946"/>
            <a:ext cx="6425724" cy="11701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«Хлеб-всему голова»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849" y="1643382"/>
            <a:ext cx="7142289" cy="1550941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Расширять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углублять знания детей с процессом выращивания хлеба; дать представление о том, как хлеб пришел к нам на стол; продолжать знакомить с трудом людей, их слаженность и взаимопомощь в работе, на механизацию труда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8" y="3553268"/>
            <a:ext cx="4364150" cy="2629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205" y="4063418"/>
            <a:ext cx="2693470" cy="3784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8" y="7847849"/>
            <a:ext cx="4896772" cy="26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3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447" y="278296"/>
            <a:ext cx="7286781" cy="136508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«Эти удивительные магниты»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5758" y="1862044"/>
            <a:ext cx="6390415" cy="1358234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Расширить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основ знаний и представлений о магнитах; расширение знаний о географии Российской Федерации.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6447" y="4082657"/>
            <a:ext cx="7286782" cy="409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65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6" y="200087"/>
            <a:ext cx="6425724" cy="11701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«Чудо-статуэтка»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5879" y="1913699"/>
            <a:ext cx="6425724" cy="1060060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Приобщать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к культурно – эстетическим ценностям, побуждать к творческой деятельности, воспитывать любовь 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творчеству.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2974" y="3517176"/>
            <a:ext cx="7393728" cy="41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499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571" y="-1"/>
            <a:ext cx="7206141" cy="188218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«Народно-прикладное искусство»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976" y="1882184"/>
            <a:ext cx="6615878" cy="1665301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формировать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представления о народном декоративно-прикладном искусстве, развивать художественные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накомить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народными промыслами России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края.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оспитывать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патриотические чувства на русских народных традициях ,на истории нашего народа.</a:t>
            </a:r>
          </a:p>
          <a:p>
            <a:pPr algn="l"/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7" y="3786288"/>
            <a:ext cx="3659690" cy="24397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915" y="5179743"/>
            <a:ext cx="3658946" cy="24392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4360" y="7619040"/>
            <a:ext cx="3591265" cy="269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28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6" y="-1"/>
            <a:ext cx="6425724" cy="164338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«Домашний животные»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976" y="1643383"/>
            <a:ext cx="6589198" cy="1696165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Воспитывать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заботы и любви к своему домашнему животному, чувство ответственности за своего питомца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воспитывать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внимательное отношение к животным и желание помогать взрослым в уходе за ними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57" y="3503908"/>
            <a:ext cx="4596063" cy="30640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316" y="6984136"/>
            <a:ext cx="5454359" cy="363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744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4643" y="473186"/>
            <a:ext cx="6425724" cy="11701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Елочка пушистая"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975" y="1643382"/>
            <a:ext cx="6790159" cy="1735922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акрепить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новогодних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украшениях; познакомить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со старинными и современными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игрушками; обогащать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разнообразии материала используемых при изготовлении новогодней игрушки</a:t>
            </a:r>
          </a:p>
        </p:txBody>
      </p:sp>
      <p:pic>
        <p:nvPicPr>
          <p:cNvPr id="1026" name="Picture 2" descr="https://sun9-33.userapi.com/impg/TJ1Impyxd9HqKBGOl22IEv8C5ywrrygbI6iL7g/oyudoitmHrI.jpg?size=1280x960&amp;quality=96&amp;sign=e70407d466c61e1bb59ae210d56aead9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76" y="3896140"/>
            <a:ext cx="7059258" cy="529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673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5" y="0"/>
            <a:ext cx="6529563" cy="140678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ини-музей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Кошек"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8242" y="1252330"/>
            <a:ext cx="6829417" cy="1957489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Расширять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об особенностях внешнего   вида, о жизненных проявлениях, повадках и условиях содержания   домашних  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животных; Совершенствовать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   детей о безопасном поведении 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животными; Воспитывать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заботливое   и ответственное отношение   к домашним животным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80.userapi.com/impg/wRbtoEIbAmQWGDM6IClco3cQIMzxp_9PxJtv0Q/zKyCo1DDc7U.jpg?size=1280x960&amp;quality=96&amp;sign=5df9194a421a09ec294b8d06f8744c20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2" y="3291341"/>
            <a:ext cx="5039617" cy="377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9.userapi.com/impg/TUwGjl2wsw8dKTwKaZeoY364eTIgxkK8PkKWfA/YOy5BCFIPoI.jpg?size=1280x960&amp;quality=96&amp;sign=037478b1e03f75c3b1da262dedbf35eb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930" y="7152578"/>
            <a:ext cx="4623729" cy="346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424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7930" y="-1"/>
            <a:ext cx="7049956" cy="164338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Измерительные приборы»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976" y="1643383"/>
            <a:ext cx="6628954" cy="1676287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Расширять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воспитанников об измерительных приборах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воспитанников интерес к измерительной деятельности; практические навыки; познавательный интерес;  желание наблюдать, исследовать, получать новые знания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1789" y="3971761"/>
            <a:ext cx="7216097" cy="405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11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847" y="255273"/>
            <a:ext cx="7271828" cy="16433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она какая, вышивка ручная 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9901" y="1898657"/>
            <a:ext cx="6883400" cy="1431931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Познакомить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историей русской вышивки. Показать красоту вышитых изделий. Воспитывать уважение к труду вышивальщиц.  Показать взаимосвязь явлений природы с народным творчеством. Развивать художественный вкус.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393505"/>
            <a:ext cx="5355081" cy="30122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47" y="6468655"/>
            <a:ext cx="2780205" cy="38544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3719" y="7210250"/>
            <a:ext cx="3980273" cy="237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64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5" y="0"/>
            <a:ext cx="6760255" cy="1773861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«Новогодний калейдоскоп»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975" y="1904338"/>
            <a:ext cx="6569321" cy="1713505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Расширение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детей о празднике «Новый год», представления о зиме; знакомство с обычаями и традициями, характерными для этого праздника, с его героями и атрибутами и развитие желания принимать активное участие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празднике.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6724" y="3924234"/>
            <a:ext cx="4187422" cy="30216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15411" y="6908556"/>
            <a:ext cx="4560554" cy="286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54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5" y="248775"/>
            <a:ext cx="6425724" cy="1170196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«Парад снеговиков»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9975" y="1703017"/>
            <a:ext cx="6875146" cy="2511174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Снеговик является самым популярным зимним сказочным героем (конечно, после Деда Мороза и Снегурочки). Он встречает нас в начале зимы, помогает провести новогодние праздники и зимние каникулы, и прощается с зимой снеговик вместе с нами. В каждом дворе, на каждом участке, и даже в каждом доме стоит свой снеговик, неповторимый, но обязательно с морковкой, головным убором и улыбкой до ушей!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3223" y="4498237"/>
            <a:ext cx="4583862" cy="33929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79571" y="6892672"/>
            <a:ext cx="4560063" cy="256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07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8539" y="0"/>
            <a:ext cx="7176052" cy="1774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«Военная техника и атрибутика» 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540" y="1774696"/>
            <a:ext cx="7176052" cy="1755799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Расширять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детей о Российской Армии, о родной стране, о государственных праздниках (День защитника Отечества, День Победы); развивать любознательность, расширять кругозор детей; воспитывать любовь к Родине, уважение к Защитникам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7566" y="3635073"/>
            <a:ext cx="5660616" cy="3184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403" y="7326031"/>
            <a:ext cx="5500291" cy="309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3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5" y="0"/>
            <a:ext cx="6810735" cy="156885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«Завораживающий космос»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173" y="1568854"/>
            <a:ext cx="7079537" cy="1880391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Расширять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представлений о Вселенной, Солнечной системе и ее планетах, о роли человека в изучении космического пространства; привлечение родителей к проблеме развития познавательной сферы ребенка, представлений о роли человека в изучении космического пространства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8174" y="3736073"/>
            <a:ext cx="5267739" cy="29631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95379" y="6986004"/>
            <a:ext cx="6082332" cy="34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99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5" y="-1"/>
            <a:ext cx="6807860" cy="195274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«Курочка Рябушка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(Пасхальная)»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975" y="1952741"/>
            <a:ext cx="6519624" cy="1256228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Расширить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празднике Пасха.</a:t>
            </a: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 с росписью яиц, с народными пасхальными традициями и играми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Воспитывать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жизни русского народа.</a:t>
            </a:r>
          </a:p>
          <a:p>
            <a:pPr algn="l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09" y="3545981"/>
            <a:ext cx="5744817" cy="32314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787" y="7085048"/>
            <a:ext cx="5994888" cy="33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552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976" y="328808"/>
            <a:ext cx="6425724" cy="11701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город»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3489" y="1499004"/>
            <a:ext cx="6992698" cy="2145879"/>
          </a:xfr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Расширять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кругозор дошкольников, дает возможность обогатить знания детей об окружающем мире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мини-музеев помогает приобщать детей к истокам народной и национальной культуры, способствует сохранению народных традиций, воспитанию чувства патриотизма и духовности.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1128" y="3883361"/>
            <a:ext cx="5571066" cy="3133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51315" y="7255565"/>
            <a:ext cx="5608360" cy="315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7210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1604</TotalTime>
  <Words>679</Words>
  <Application>Microsoft Office PowerPoint</Application>
  <PresentationFormat>Произвольный</PresentationFormat>
  <Paragraphs>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Легкий дым</vt:lpstr>
      <vt:lpstr>Мини-музей  «Хлеб-всему голова»</vt:lpstr>
      <vt:lpstr>Мини-музей «Измерительные приборы»</vt:lpstr>
      <vt:lpstr>     Мини-музей Вот она какая, вышивка ручная </vt:lpstr>
      <vt:lpstr>Мини-музей «Новогодний калейдоскоп»</vt:lpstr>
      <vt:lpstr>Мини-музей «Парад снеговиков»</vt:lpstr>
      <vt:lpstr>    Мини-музей  «Военная техника и атрибутика» </vt:lpstr>
      <vt:lpstr>Мини-музей «Завораживающий космос»</vt:lpstr>
      <vt:lpstr>Мини-музей  «Курочка Рябушка (Пасхальная)»</vt:lpstr>
      <vt:lpstr>Мини-музей  «Мой город»</vt:lpstr>
      <vt:lpstr>Мини-музей  «Эти удивительные магниты»</vt:lpstr>
      <vt:lpstr>Мини-музей «Чудо-статуэтка»</vt:lpstr>
      <vt:lpstr> Мини-музей  «Народно-прикладное искусство»</vt:lpstr>
      <vt:lpstr>Мини-музей «Домашний животные» </vt:lpstr>
      <vt:lpstr>Мини-музей  " Елочка пушистая"</vt:lpstr>
      <vt:lpstr>Мини-музей  "Кошек"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хлеба</dc:title>
  <dc:creator>User</dc:creator>
  <cp:lastModifiedBy>User</cp:lastModifiedBy>
  <cp:revision>20</cp:revision>
  <cp:lastPrinted>2024-02-05T06:52:20Z</cp:lastPrinted>
  <dcterms:created xsi:type="dcterms:W3CDTF">2024-01-29T12:55:07Z</dcterms:created>
  <dcterms:modified xsi:type="dcterms:W3CDTF">2024-02-05T07:49:40Z</dcterms:modified>
</cp:coreProperties>
</file>