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4034-E3A6-4198-AF23-116F105936F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4641-3BD3-48BB-B828-109432C0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2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4034-E3A6-4198-AF23-116F105936F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4641-3BD3-48BB-B828-109432C0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1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4034-E3A6-4198-AF23-116F105936F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4641-3BD3-48BB-B828-109432C0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2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4034-E3A6-4198-AF23-116F105936F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4641-3BD3-48BB-B828-109432C0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4034-E3A6-4198-AF23-116F105936F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4641-3BD3-48BB-B828-109432C0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3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4034-E3A6-4198-AF23-116F105936F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4641-3BD3-48BB-B828-109432C0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1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4034-E3A6-4198-AF23-116F105936F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4641-3BD3-48BB-B828-109432C0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7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4034-E3A6-4198-AF23-116F105936F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4641-3BD3-48BB-B828-109432C0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9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4034-E3A6-4198-AF23-116F105936F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4641-3BD3-48BB-B828-109432C0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1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4034-E3A6-4198-AF23-116F105936F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4641-3BD3-48BB-B828-109432C0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0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4034-E3A6-4198-AF23-116F105936F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4641-3BD3-48BB-B828-109432C0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0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4034-E3A6-4198-AF23-116F105936F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4641-3BD3-48BB-B828-109432C00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3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5946"/>
            <a:ext cx="9144000" cy="9062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ДИКИЕ ЖИВОТНЫЕ СЕВЕРА</a:t>
            </a:r>
            <a:endParaRPr lang="ru-RU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216729"/>
            <a:ext cx="1399461" cy="14356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59498" y="5261083"/>
            <a:ext cx="2681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Выполнила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учитель-дефектолог:</a:t>
            </a: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Брылина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Е.Н.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metrouk2.files.wordpress.com/2016/04/ad_202543180.jpg?quality\x3d80\x26strip\x3dall\x26strip\x3d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2192"/>
            <a:ext cx="7685315" cy="51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8698" y="1697459"/>
            <a:ext cx="71602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на холоде лежат,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от стужи не дрожат.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ветра с водой свежи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Покрывают пляж ...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5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МОРЖ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068" y="1301858"/>
            <a:ext cx="7170550" cy="537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2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0760" y="1666463"/>
            <a:ext cx="79196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Он на севере живёт,</a:t>
            </a:r>
          </a:p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Громким голосом ревёт,</a:t>
            </a:r>
          </a:p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 цирке мяч ловить не лень -</a:t>
            </a:r>
          </a:p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Там работает ...</a:t>
            </a:r>
          </a:p>
        </p:txBody>
      </p:sp>
    </p:spTree>
    <p:extLst>
      <p:ext uri="{BB962C8B-B14F-4D97-AF65-F5344CB8AC3E}">
        <p14:creationId xmlns:p14="http://schemas.microsoft.com/office/powerpoint/2010/main" val="1995728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ТЮЛЕНЬ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298" y="1394848"/>
            <a:ext cx="8377587" cy="52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8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«Один – много»</a:t>
            </a:r>
            <a:endParaRPr lang="ru-RU" dirty="0"/>
          </a:p>
        </p:txBody>
      </p:sp>
      <p:pic>
        <p:nvPicPr>
          <p:cNvPr id="4098" name="Picture 2" descr="http://farm2.staticflickr.com/1171/4722706922_cca409b1be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2" y="1385955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hoto-day.ru/wp-content/uploads/2012/01/orphaned_seals_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" y="3671955"/>
            <a:ext cx="3739107" cy="241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oombob.ru/img/picture/Oct/14/3a1317faba8ce967c086de2a1e2759ea/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96" y="1409283"/>
            <a:ext cx="3528447" cy="22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2-tub-ru.yandex.net/i?id=bc72dc94a715b6398436d18434a011fb&amp;n=33&amp;h=215&amp;w=3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65" y="3702774"/>
            <a:ext cx="3636935" cy="24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ildfrontier.ru/wp-content/uploads/2016/09/Belyj-polyarnyj-volk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49" y="1385955"/>
            <a:ext cx="3446390" cy="22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million-wallpapers.ru/wallpapers/4/51/10321258458382433253/golodnye-vol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12" y="3992187"/>
            <a:ext cx="4685663" cy="26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6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«Назови семью»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940" y="1472339"/>
            <a:ext cx="7275491" cy="51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31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f.co.ua/13/05/wallpaper-2816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18" y="555171"/>
            <a:ext cx="10033398" cy="5643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4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3205/andrei-lyakh.1/0_1604_ad12bde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55" y="433953"/>
            <a:ext cx="8120520" cy="57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8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525" y="2840685"/>
            <a:ext cx="763895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3457" y="1596321"/>
            <a:ext cx="73859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Живет он там, где холода, </a:t>
            </a:r>
          </a:p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И ловит рыбу из-под льда. </a:t>
            </a:r>
          </a:p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Он в шубе белой щеголяет, </a:t>
            </a:r>
          </a:p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Умеет плавать и ныряет.</a:t>
            </a:r>
          </a:p>
        </p:txBody>
      </p:sp>
    </p:spTree>
    <p:extLst>
      <p:ext uri="{BB962C8B-B14F-4D97-AF65-F5344CB8AC3E}">
        <p14:creationId xmlns:p14="http://schemas.microsoft.com/office/powerpoint/2010/main" val="175332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 МЕДВЕДЬ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allperz.com/wp-content/uploads/2016/04/25/843467788986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91" y="1518834"/>
            <a:ext cx="7414454" cy="49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2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1790" y="649486"/>
            <a:ext cx="857056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Этот житель круглый год</a:t>
            </a:r>
          </a:p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Лишь на Севере живет.</a:t>
            </a:r>
          </a:p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Он с ветвистыми рогами</a:t>
            </a:r>
          </a:p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И со стройными ногами.</a:t>
            </a:r>
          </a:p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А на ножках тех копыта,</a:t>
            </a:r>
          </a:p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Зверь хороший, не сердитый.</a:t>
            </a:r>
          </a:p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Мох жует он целый день.</a:t>
            </a:r>
          </a:p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Это северный … </a:t>
            </a:r>
          </a:p>
        </p:txBody>
      </p:sp>
    </p:spTree>
    <p:extLst>
      <p:ext uri="{BB962C8B-B14F-4D97-AF65-F5344CB8AC3E}">
        <p14:creationId xmlns:p14="http://schemas.microsoft.com/office/powerpoint/2010/main" val="21106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СЕВЕРНЫЙ ОЛЕНЬ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208" y="1336615"/>
            <a:ext cx="6965260" cy="52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9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275" y="1960931"/>
            <a:ext cx="78886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4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живет в громадной стае</a:t>
            </a:r>
            <a:r>
              <a:rPr lang="ru-RU" sz="4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4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   как собака, но не лает,</a:t>
            </a:r>
          </a:p>
          <a:p>
            <a:pPr algn="ctr"/>
            <a:r>
              <a:rPr lang="ru-RU" sz="4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   и зубами щёлк да щёлк.</a:t>
            </a:r>
          </a:p>
          <a:p>
            <a:pPr algn="ctr"/>
            <a:r>
              <a:rPr lang="ru-RU" sz="4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   Кто же это, дети......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  </a:t>
            </a:r>
            <a:endParaRPr lang="ru-RU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3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ПОЛЯРНЫЙ ВОЛК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ildfrontier.ru/wp-content/uploads/2016/09/Belyj-polyarnyj-vol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66" y="1359800"/>
            <a:ext cx="7801777" cy="51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3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8996" y="179045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Белая лисичка </a:t>
            </a:r>
          </a:p>
          <a:p>
            <a:pPr algn="ctr"/>
            <a:r>
              <a:rPr lang="ru-RU" sz="4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Рыженькой сестричка</a:t>
            </a:r>
          </a:p>
          <a:p>
            <a:pPr algn="ctr"/>
            <a:r>
              <a:rPr lang="ru-RU" sz="4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 дом её,  жилец </a:t>
            </a:r>
          </a:p>
          <a:p>
            <a:pPr algn="ctr"/>
            <a:r>
              <a:rPr lang="ru-RU" sz="4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этого</a:t>
            </a:r>
            <a:endParaRPr lang="ru-RU" sz="4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2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ПЕСЕЦ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365" y="1690688"/>
            <a:ext cx="6603463" cy="49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36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191</TotalTime>
  <Words>124</Words>
  <Application>Microsoft Office PowerPoint</Application>
  <PresentationFormat>Широкоэкранный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Тема Office</vt:lpstr>
      <vt:lpstr>ДИКИЕ ЖИВОТНЫЕ СЕВЕРА</vt:lpstr>
      <vt:lpstr>Презентация PowerPoint</vt:lpstr>
      <vt:lpstr>БЕЛЫЙ МЕДВЕДЬ</vt:lpstr>
      <vt:lpstr>Презентация PowerPoint</vt:lpstr>
      <vt:lpstr>СЕВЕРНЫЙ ОЛЕНЬ</vt:lpstr>
      <vt:lpstr>Презентация PowerPoint</vt:lpstr>
      <vt:lpstr>ПОЛЯРНЫЙ ВОЛК</vt:lpstr>
      <vt:lpstr>Презентация PowerPoint</vt:lpstr>
      <vt:lpstr>ПЕСЕЦ</vt:lpstr>
      <vt:lpstr>Презентация PowerPoint</vt:lpstr>
      <vt:lpstr>МОРЖ</vt:lpstr>
      <vt:lpstr>Презентация PowerPoint</vt:lpstr>
      <vt:lpstr>ТЮЛЕНЬ</vt:lpstr>
      <vt:lpstr>Игра «Один – много»</vt:lpstr>
      <vt:lpstr>Игра «Назови семью»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СЕВЕРА</dc:title>
  <dc:creator>Acer TC</dc:creator>
  <cp:lastModifiedBy>User</cp:lastModifiedBy>
  <cp:revision>13</cp:revision>
  <dcterms:created xsi:type="dcterms:W3CDTF">2017-01-24T16:55:49Z</dcterms:created>
  <dcterms:modified xsi:type="dcterms:W3CDTF">2018-01-23T06:15:38Z</dcterms:modified>
</cp:coreProperties>
</file>