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4" r:id="rId5"/>
    <p:sldId id="265" r:id="rId6"/>
    <p:sldId id="259" r:id="rId7"/>
    <p:sldId id="260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07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1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2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1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1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3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1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37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8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1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4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04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B77FD-FBEC-4AB5-B80A-F0C591C335BB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60C00-CEF1-4963-81EF-4ECDF292C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5511" y="393942"/>
            <a:ext cx="9144000" cy="123337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жарких стран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798863" y="7203155"/>
            <a:ext cx="4755863" cy="10587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magine.pics/images/309/309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6" y="1627321"/>
            <a:ext cx="8959956" cy="50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62222" y="5411731"/>
            <a:ext cx="2661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Выполнила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учитель-дефектолог:</a:t>
            </a: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Брылина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Е.Н.</a:t>
            </a:r>
          </a:p>
        </p:txBody>
      </p:sp>
    </p:spTree>
    <p:extLst>
      <p:ext uri="{BB962C8B-B14F-4D97-AF65-F5344CB8AC3E}">
        <p14:creationId xmlns:p14="http://schemas.microsoft.com/office/powerpoint/2010/main" val="95493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96093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 этой лошадки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Одёжка в полоску.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Похожа одёжка её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матроску.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8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ЗЕБРА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273" y="1441342"/>
            <a:ext cx="6297453" cy="50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6671" y="1759453"/>
            <a:ext cx="72222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 большой и неуклюжий.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Он, ребята, страж болот.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 лежит в огромной луже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  зовётся …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0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БЕГЕМОТ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im2-tub-ru.yandex.net/i?id=c67a6600c00e1eae8f45b9fda563dd5d&amp;n=33&amp;h=215&amp;w=2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4" y="1410346"/>
            <a:ext cx="6954775" cy="519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9280" y="1714928"/>
            <a:ext cx="838458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Толстый он, как бегемот</a:t>
            </a:r>
          </a:p>
          <a:p>
            <a:pPr algn="ctr"/>
            <a:r>
              <a:rPr lang="ru-RU" sz="4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Только на носу растёт</a:t>
            </a:r>
          </a:p>
          <a:p>
            <a:pPr algn="ctr"/>
            <a:r>
              <a:rPr lang="ru-RU" sz="4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Длинный, острый, крепкий рог.</a:t>
            </a:r>
          </a:p>
          <a:p>
            <a:pPr algn="ctr"/>
            <a:r>
              <a:rPr lang="ru-RU" sz="4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Грозен в гневе</a:t>
            </a:r>
            <a:br>
              <a:rPr lang="ru-RU" sz="4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701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НОСОРОГ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all159z.narod.ru/booki/Story_Earth/img/1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01" y="1473712"/>
            <a:ext cx="6807398" cy="51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601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8699" y="1650964"/>
            <a:ext cx="67417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Хищник, разевая пасть,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Из воды грозит напасть.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Возле берега бродил,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Кровожадный – …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6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КРОКОДИЛ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830" y="1518834"/>
            <a:ext cx="7816340" cy="52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602" y="1790450"/>
            <a:ext cx="79712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деревьям скачут ловко,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Корчат рожи, вот плутовки!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любят есть бананы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же это? ...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5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ОБЕЗЬЯНА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409" y="1363850"/>
            <a:ext cx="7025900" cy="52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5226" y="852406"/>
            <a:ext cx="78576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Разбегайтесь все скорей!</a:t>
            </a:r>
            <a: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Ходит, бродит царь зверей.</a:t>
            </a:r>
            <a: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Рычащий, жёлтый сыщик,</a:t>
            </a:r>
            <a: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хвостом и гривой хищник.</a:t>
            </a:r>
            <a: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Замерли все, присмирев,</a:t>
            </a:r>
            <a: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Потому что идёт…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16" y="3722914"/>
            <a:ext cx="4032581" cy="2677886"/>
          </a:xfrm>
          <a:prstGeom prst="rect">
            <a:avLst/>
          </a:prstGeom>
        </p:spPr>
      </p:pic>
      <p:pic>
        <p:nvPicPr>
          <p:cNvPr id="9222" name="Picture 6" descr="http://fotohood.ru/images/97033_risunki-lvya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07" y="3722914"/>
            <a:ext cx="3265714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33v.ru/uploads/42/42f50cb728ae4ba45a3baa18e02a50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85" y="214037"/>
            <a:ext cx="4308387" cy="32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7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3-tub-ru.yandex.net/i?id=a4f078137265bf5fb2eec16c0f2688ef&amp;n=33&amp;h=215&amp;w=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89" y="176665"/>
            <a:ext cx="4628966" cy="28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rosti.ru/patterns/00/10/40/41b5177c42/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59" y="3605213"/>
            <a:ext cx="4183289" cy="27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o-prirode.com/_ph/30/2/131723588.jpg?14846819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7" y="3547766"/>
            <a:ext cx="3736974" cy="28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81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ookw.ru/1/254/1380318654-slon-i-slonenok----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7" y="261257"/>
            <a:ext cx="4461906" cy="29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erego-shop.ru/gallery/images/1138866_slonenok-kartin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" y="3415166"/>
            <a:ext cx="5070475" cy="323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alpix.net/image.php?id=9463&amp;width=600&amp;height=338&amp;cropratio=16:9&amp;cropposition=crop&amp;filename=20000995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3415166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91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90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oboi-colibri.ru/wp-content/uploads/2016/01/hroniki-narnii-le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825625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9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9213" y="1906293"/>
            <a:ext cx="78731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Он огромный и усатый,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И ( к тому же) полосатый.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встретишь, не до игр!</a:t>
            </a:r>
          </a:p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Потому что это -  ….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1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ТИГР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234" y="1825625"/>
            <a:ext cx="83135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80827"/>
            <a:ext cx="9366142" cy="3230994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Лопоухий,  толстоногий,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Как гора огромный он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Хобот длинный. По дороге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Не спеша гуляет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47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www.stihi.ru/pics/2016/10/07/25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6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311" y="1248008"/>
            <a:ext cx="83225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длинной шеей великан,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Ростом он с подъёмный кран.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 него весёлый нрав,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Потому что он – …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2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ЖИРАФ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im0-tub-ru.yandex.net/i?id=5cc16b8d713ecb0ddb041a82f1bfb12b&amp;n=33&amp;h=215&amp;w=3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06" y="1456841"/>
            <a:ext cx="7904482" cy="52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21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121</Words>
  <Application>Microsoft Office PowerPoint</Application>
  <PresentationFormat>Широкоэкранный</PresentationFormat>
  <Paragraphs>35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Животные жарких стран</vt:lpstr>
      <vt:lpstr>Презентация PowerPoint</vt:lpstr>
      <vt:lpstr>ЛЕВ</vt:lpstr>
      <vt:lpstr>Презентация PowerPoint</vt:lpstr>
      <vt:lpstr>ТИГР</vt:lpstr>
      <vt:lpstr>Лопоухий,  толстоногий, Как гора огромный он Хобот длинный. По дороге Не спеша гуляет...</vt:lpstr>
      <vt:lpstr>СЛОН</vt:lpstr>
      <vt:lpstr>Презентация PowerPoint</vt:lpstr>
      <vt:lpstr>ЖИРАФ</vt:lpstr>
      <vt:lpstr>Презентация PowerPoint</vt:lpstr>
      <vt:lpstr>ЗЕБРА</vt:lpstr>
      <vt:lpstr>Презентация PowerPoint</vt:lpstr>
      <vt:lpstr>БЕГЕМОТ </vt:lpstr>
      <vt:lpstr>Презентация PowerPoint</vt:lpstr>
      <vt:lpstr>НОСОРОГ</vt:lpstr>
      <vt:lpstr>Презентация PowerPoint</vt:lpstr>
      <vt:lpstr>КРОКОДИЛ</vt:lpstr>
      <vt:lpstr>Презентация PowerPoint</vt:lpstr>
      <vt:lpstr>ОБЕЗЬЯНА 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жарких стран</dc:title>
  <dc:creator>Acer TC</dc:creator>
  <cp:lastModifiedBy>User</cp:lastModifiedBy>
  <cp:revision>19</cp:revision>
  <dcterms:created xsi:type="dcterms:W3CDTF">2017-01-24T14:35:30Z</dcterms:created>
  <dcterms:modified xsi:type="dcterms:W3CDTF">2018-01-23T06:15:03Z</dcterms:modified>
</cp:coreProperties>
</file>