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65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29" autoAdjust="0"/>
    <p:restoredTop sz="94660"/>
  </p:normalViewPr>
  <p:slideViewPr>
    <p:cSldViewPr snapToGrid="0">
      <p:cViewPr varScale="1">
        <p:scale>
          <a:sx n="60" d="100"/>
          <a:sy n="60" d="100"/>
        </p:scale>
        <p:origin x="72" y="114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73271-C268-488C-8A0D-FBC46CE3A787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0C937-6036-4B3F-A85C-C0AE89F406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300333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73271-C268-488C-8A0D-FBC46CE3A787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0C937-6036-4B3F-A85C-C0AE89F406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6177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73271-C268-488C-8A0D-FBC46CE3A787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0C937-6036-4B3F-A85C-C0AE89F406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40343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73271-C268-488C-8A0D-FBC46CE3A787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0C937-6036-4B3F-A85C-C0AE89F406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57740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73271-C268-488C-8A0D-FBC46CE3A787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0C937-6036-4B3F-A85C-C0AE89F406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57100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73271-C268-488C-8A0D-FBC46CE3A787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0C937-6036-4B3F-A85C-C0AE89F406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20193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73271-C268-488C-8A0D-FBC46CE3A787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0C937-6036-4B3F-A85C-C0AE89F406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3142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73271-C268-488C-8A0D-FBC46CE3A787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0C937-6036-4B3F-A85C-C0AE89F406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676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73271-C268-488C-8A0D-FBC46CE3A787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0C937-6036-4B3F-A85C-C0AE89F406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4586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73271-C268-488C-8A0D-FBC46CE3A787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0C937-6036-4B3F-A85C-C0AE89F406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7460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73271-C268-488C-8A0D-FBC46CE3A787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D50C937-6036-4B3F-A85C-C0AE89F406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92851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5">
                <a:lumMod val="0"/>
                <a:lumOff val="100000"/>
              </a:schemeClr>
            </a:gs>
            <a:gs pos="67000">
              <a:schemeClr val="accent2">
                <a:lumMod val="40000"/>
                <a:lumOff val="60000"/>
              </a:schemeClr>
            </a:gs>
            <a:gs pos="100000">
              <a:schemeClr val="accent5">
                <a:lumMod val="100000"/>
              </a:schemeClr>
            </a:gs>
          </a:gsLst>
          <a:path path="circle">
            <a:fillToRect l="50000" t="-80000" r="50000" b="18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B73271-C268-488C-8A0D-FBC46CE3A787}" type="datetimeFigureOut">
              <a:rPr lang="ru-RU" smtClean="0"/>
              <a:pPr/>
              <a:t>23.01.2018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50C937-6036-4B3F-A85C-C0AE89F4064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81656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80606" y="287383"/>
            <a:ext cx="9037290" cy="940167"/>
          </a:xfrm>
        </p:spPr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Зимующие птицы</a:t>
            </a:r>
            <a:endParaRPr lang="ru-RU" sz="72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20871" y="4741817"/>
            <a:ext cx="10095620" cy="1580087"/>
          </a:xfrm>
        </p:spPr>
        <p:txBody>
          <a:bodyPr/>
          <a:lstStyle/>
          <a:p>
            <a:pPr algn="r">
              <a:lnSpc>
                <a:spcPct val="100000"/>
              </a:lnSpc>
            </a:pPr>
            <a:r>
              <a:rPr lang="ru-RU" sz="2000" dirty="0" smtClean="0"/>
              <a:t>Подготовила </a:t>
            </a:r>
          </a:p>
          <a:p>
            <a:pPr algn="r">
              <a:lnSpc>
                <a:spcPct val="100000"/>
              </a:lnSpc>
            </a:pPr>
            <a:r>
              <a:rPr lang="ru-RU" sz="2000" dirty="0" smtClean="0"/>
              <a:t>учитель – дефектолог </a:t>
            </a:r>
          </a:p>
          <a:p>
            <a:pPr algn="r">
              <a:lnSpc>
                <a:spcPct val="100000"/>
              </a:lnSpc>
            </a:pPr>
            <a:r>
              <a:rPr lang="ru-RU" sz="2000" dirty="0" err="1" smtClean="0"/>
              <a:t>Брылина</a:t>
            </a:r>
            <a:r>
              <a:rPr lang="ru-RU" sz="2000" dirty="0" smtClean="0"/>
              <a:t> Е.Н.</a:t>
            </a:r>
          </a:p>
          <a:p>
            <a:endParaRPr lang="ru-RU" dirty="0"/>
          </a:p>
        </p:txBody>
      </p:sp>
      <p:pic>
        <p:nvPicPr>
          <p:cNvPr id="1028" name="Picture 4" descr="https://ds02.infourok.ru/uploads/ex/0d54/0001f59b-a9d26e2c/hello_html_69f976b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1842" y="1297307"/>
            <a:ext cx="6932155" cy="5199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11832289"/>
      </p:ext>
    </p:extLst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7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Сова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Это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хищники ночные, 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Глазки круглые, большие. 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Слух отличный, на макушке 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Перья выросли как ушки. 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Ночью ухают, пугают, 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Днем в </a:t>
            </a:r>
            <a:r>
              <a:rPr lang="ru-RU" dirty="0" err="1">
                <a:latin typeface="Arial" panose="020B0604020202020204" pitchFamily="34" charset="0"/>
                <a:cs typeface="Arial" panose="020B0604020202020204" pitchFamily="34" charset="0"/>
              </a:rPr>
              <a:t>укрытьях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 отдыхают. 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Деткам мамы Образцовы,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Папы тоже. Это ... </a:t>
            </a:r>
          </a:p>
        </p:txBody>
      </p:sp>
      <p:pic>
        <p:nvPicPr>
          <p:cNvPr id="7174" name="Picture 6" descr="http://1.bp.blogspot.com/-AzQYbmUCrl4/Uarw_u4NqCI/AAAAAAAAQZA/2OOWm9TQFB4/s1600/pticy_zimoy_foto_03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2366" y="1690688"/>
            <a:ext cx="3909177" cy="4839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91843779"/>
      </p:ext>
    </p:extLst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7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Свиристель 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/>
              <a:t>Хохолочек </a:t>
            </a:r>
            <a:r>
              <a:rPr lang="ru-RU" dirty="0"/>
              <a:t>на головке.</a:t>
            </a:r>
          </a:p>
          <a:p>
            <a:pPr marL="0" indent="0">
              <a:buNone/>
            </a:pPr>
            <a:r>
              <a:rPr lang="ru-RU" dirty="0"/>
              <a:t>Птица яркая. Так ловко,</a:t>
            </a:r>
          </a:p>
          <a:p>
            <a:pPr marL="0" indent="0">
              <a:buNone/>
            </a:pPr>
            <a:r>
              <a:rPr lang="ru-RU" dirty="0"/>
              <a:t>Будто дует кто в свирель,</a:t>
            </a:r>
          </a:p>
          <a:p>
            <a:pPr marL="0" indent="0">
              <a:buNone/>
            </a:pPr>
            <a:r>
              <a:rPr lang="ru-RU" dirty="0"/>
              <a:t>Распевает </a:t>
            </a:r>
            <a:r>
              <a:rPr lang="ru-RU" dirty="0" smtClean="0"/>
              <a:t>…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pic>
        <p:nvPicPr>
          <p:cNvPr id="8194" name="Picture 2" descr="http://samsud.ru/upload/comments/cdc93398a0c1b1020c2767fd50f2b5f8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3165" y="1815737"/>
            <a:ext cx="5713881" cy="42854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13679067"/>
      </p:ext>
    </p:extLst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7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Клёст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страшны ему метели, 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Гнезда вьет зимой на ели, 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Крик его отрывист, прост, 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Кривоносый красный ... </a:t>
            </a:r>
          </a:p>
        </p:txBody>
      </p:sp>
      <p:pic>
        <p:nvPicPr>
          <p:cNvPr id="9218" name="Picture 2" descr="http://uh.ru/files/a/214/9689/images/red-crossbill-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3417" y="1595473"/>
            <a:ext cx="5030833" cy="4567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476310"/>
      </p:ext>
    </p:extLst>
  </p:cSld>
  <p:clrMapOvr>
    <a:masterClrMapping/>
  </p:clrMapOvr>
  <p:transition>
    <p:blinds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7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Кормушки</a:t>
            </a:r>
            <a:endParaRPr lang="ru-RU" dirty="0"/>
          </a:p>
        </p:txBody>
      </p:sp>
      <p:pic>
        <p:nvPicPr>
          <p:cNvPr id="10242" name="Picture 2" descr="http://belo4ka.3dn.ru/foto/podelki/2013-01-15-6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7000" y="1458459"/>
            <a:ext cx="5181600" cy="2950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ds03.infourok.ru/uploads/ex/0d29/0004b490-bb800029/hello_html_7b294b4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111" y="3165781"/>
            <a:ext cx="7589413" cy="35976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73733864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Спасибо за внимание!</a:t>
            </a:r>
            <a:endParaRPr lang="ru-RU" sz="54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2008359"/>
      </p:ext>
    </p:extLst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397726"/>
            <a:ext cx="5181600" cy="4779237"/>
          </a:xfrm>
        </p:spPr>
        <p:txBody>
          <a:bodyPr/>
          <a:lstStyle/>
          <a:p>
            <a:pPr marL="0" indent="0" fontAlgn="base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Улетели птичьи стаи,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Лес в сугробах до ветвей.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Вот тогда мы и дождались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Наших северных гостей.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Зимний лес не спит, а дремлет,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Серебром окутан весь.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Не покинув эту землю,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Много птиц осталось здесь.</a:t>
            </a:r>
          </a:p>
          <a:p>
            <a:pPr marL="0" indent="0" fontAlgn="base">
              <a:buNone/>
            </a:pP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Автор: Т. Зайцева</a:t>
            </a:r>
          </a:p>
          <a:p>
            <a:endParaRPr lang="ru-RU" dirty="0"/>
          </a:p>
        </p:txBody>
      </p:sp>
      <p:pic>
        <p:nvPicPr>
          <p:cNvPr id="2050" name="Picture 2" descr="http://nature33.okis.ru/files/2/5/6/25640/snehir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9097" y="1808367"/>
            <a:ext cx="5514703" cy="4136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88488172"/>
      </p:ext>
    </p:extLst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7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Воробей</a:t>
            </a:r>
            <a:r>
              <a:rPr lang="ru-RU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Под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карнизом слышен крик: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«Чик-чирик да чик-чирик!»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Это песенкам детей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Учит серый …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 descr="http://images.myshared.ru/19/1239654/slide_1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4867" y="1619794"/>
            <a:ext cx="5609379" cy="4207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95074540"/>
      </p:ext>
    </p:extLst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7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Голубь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Эта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птица - символ мира,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Чердаки её квартира,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Там, где площади, фонтаны,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Ищет крошки постоянно!</a:t>
            </a:r>
          </a:p>
        </p:txBody>
      </p:sp>
      <p:pic>
        <p:nvPicPr>
          <p:cNvPr id="1026" name="Picture 2" descr="http://www.vnd12.ru/uploads/posts/2015-12/thumbs/1448971338_107764449_original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56744" y="1854927"/>
            <a:ext cx="5605517" cy="38678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49163308"/>
      </p:ext>
    </p:extLst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7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Синица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 </a:t>
            </a:r>
            <a:endParaRPr lang="ru-RU" dirty="0" smtClean="0">
              <a:solidFill>
                <a:srgbClr val="000000"/>
              </a:solidFill>
              <a:latin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В лесах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летом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обитают,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Зимой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в город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прилетают,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Залетают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на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балконы,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Ищут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сало, крошки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тоже,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Всем </a:t>
            </a:r>
            <a:r>
              <a:rPr lang="ru-RU" dirty="0">
                <a:solidFill>
                  <a:srgbClr val="000000"/>
                </a:solidFill>
                <a:latin typeface="arial" panose="020B0604020202020204" pitchFamily="34" charset="0"/>
              </a:rPr>
              <a:t>известны эти </a:t>
            </a: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птицы,</a:t>
            </a:r>
          </a:p>
          <a:p>
            <a:pPr marL="0" indent="0">
              <a:buNone/>
            </a:pPr>
            <a:r>
              <a:rPr lang="ru-RU" dirty="0" smtClean="0">
                <a:solidFill>
                  <a:srgbClr val="000000"/>
                </a:solidFill>
                <a:latin typeface="arial" panose="020B0604020202020204" pitchFamily="34" charset="0"/>
              </a:rPr>
              <a:t>Называются ….</a:t>
            </a:r>
            <a:endParaRPr lang="ru-RU" dirty="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pic>
        <p:nvPicPr>
          <p:cNvPr id="2050" name="Picture 2" descr="http://overgraph.ru/images/986551_lesnye-pticy-srednei-polosy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246" y="1828800"/>
            <a:ext cx="6233566" cy="38740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4197705"/>
      </p:ext>
    </p:extLst>
  </p:cSld>
  <p:clrMapOvr>
    <a:masterClrMapping/>
  </p:clrMapOvr>
  <p:transition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7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Снегирь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r>
              <a:rPr lang="ru-RU" dirty="0" smtClean="0"/>
              <a:t>На </a:t>
            </a:r>
            <a:r>
              <a:rPr lang="ru-RU" dirty="0"/>
              <a:t>снегу сидит, блистая,</a:t>
            </a:r>
            <a:br>
              <a:rPr lang="ru-RU" dirty="0"/>
            </a:br>
            <a:r>
              <a:rPr lang="ru-RU" dirty="0"/>
              <a:t>Красногрудых птичек стая.</a:t>
            </a:r>
            <a:br>
              <a:rPr lang="ru-RU" dirty="0"/>
            </a:br>
            <a:r>
              <a:rPr lang="ru-RU" dirty="0"/>
              <a:t>Бросим крошек поскорей</a:t>
            </a:r>
            <a:br>
              <a:rPr lang="ru-RU" dirty="0"/>
            </a:br>
            <a:r>
              <a:rPr lang="ru-RU" dirty="0"/>
              <a:t>Для красавцев - …</a:t>
            </a:r>
          </a:p>
        </p:txBody>
      </p:sp>
      <p:pic>
        <p:nvPicPr>
          <p:cNvPr id="3074" name="Picture 2" descr="http://cdn.lookanimals.com/pictures/www.larsfoto.se/images/large/9435_Eurasian%20Bullfinch_Domherre_Pyrrhula%20pyrrhula_Vaggeryd,%20Sm%C3%A5land_20100106_2_600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72824" y="1698171"/>
            <a:ext cx="5880976" cy="4116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4040012"/>
      </p:ext>
    </p:extLst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449036"/>
            <a:ext cx="10515600" cy="1325563"/>
          </a:xfrm>
        </p:spPr>
        <p:txBody>
          <a:bodyPr/>
          <a:lstStyle/>
          <a:p>
            <a:pPr algn="ctr"/>
            <a:r>
              <a:rPr lang="ru-RU" sz="72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</a:t>
            </a:r>
            <a:r>
              <a:rPr lang="ru-RU" sz="7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ятел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Тук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да тук, тук да тук,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Что в лесу за странный стук?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Это леса врачеватель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Трудится весёлый …</a:t>
            </a:r>
          </a:p>
        </p:txBody>
      </p:sp>
      <p:pic>
        <p:nvPicPr>
          <p:cNvPr id="4098" name="Picture 2" descr="http://www.deryabino.ru/ptaha/dyatel_belospinnyi/dyatel_belospinnyi02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4630" y="1494206"/>
            <a:ext cx="3377970" cy="5014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022461"/>
      </p:ext>
    </p:extLst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7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Сорока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Длинный 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хвост и с белым боком,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А летает не высоко.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Хочет всё стащить с наскока!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Это хитрая </a:t>
            </a: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...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122" name="Picture 2" descr="http://heliograph.ru/images/1650675_soroka-zimoi-foto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0" y="1763486"/>
            <a:ext cx="5574544" cy="41809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589524"/>
      </p:ext>
    </p:extLst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72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Ворона 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r>
              <a:rPr lang="ru-RU" dirty="0" smtClean="0">
                <a:latin typeface="Arial" panose="020B0604020202020204" pitchFamily="34" charset="0"/>
                <a:cs typeface="Arial" panose="020B0604020202020204" pitchFamily="34" charset="0"/>
              </a:rPr>
              <a:t>Сильная</a:t>
            </a: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, большая птица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Даже кошки не боится!..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Очень важная персона –</a:t>
            </a:r>
            <a:b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dirty="0">
                <a:latin typeface="Arial" panose="020B0604020202020204" pitchFamily="34" charset="0"/>
                <a:cs typeface="Arial" panose="020B0604020202020204" pitchFamily="34" charset="0"/>
              </a:rPr>
              <a:t>Чёрно-серая ...</a:t>
            </a:r>
          </a:p>
        </p:txBody>
      </p:sp>
      <p:pic>
        <p:nvPicPr>
          <p:cNvPr id="6146" name="Picture 2" descr="http://overgraph.ru/images/1113860_zima-vorona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735" y="1985554"/>
            <a:ext cx="6235720" cy="41017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1356527"/>
      </p:ext>
    </p:extLst>
  </p:cSld>
  <p:clrMapOvr>
    <a:masterClrMapping/>
  </p:clrMapOvr>
  <p:transition>
    <p:comb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218</TotalTime>
  <Words>90</Words>
  <Application>Microsoft Office PowerPoint</Application>
  <PresentationFormat>Широкоэкранный</PresentationFormat>
  <Paragraphs>49</Paragraphs>
  <Slides>14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Arial</vt:lpstr>
      <vt:lpstr>Calibri</vt:lpstr>
      <vt:lpstr>Calibri Light</vt:lpstr>
      <vt:lpstr>Тема Office</vt:lpstr>
      <vt:lpstr>Зимующие птицы</vt:lpstr>
      <vt:lpstr>Презентация PowerPoint</vt:lpstr>
      <vt:lpstr>Воробей </vt:lpstr>
      <vt:lpstr>Голубь </vt:lpstr>
      <vt:lpstr>Синица </vt:lpstr>
      <vt:lpstr>Снегирь </vt:lpstr>
      <vt:lpstr>Дятел </vt:lpstr>
      <vt:lpstr>Сорока </vt:lpstr>
      <vt:lpstr>Ворона </vt:lpstr>
      <vt:lpstr>Сова </vt:lpstr>
      <vt:lpstr>Свиристель  </vt:lpstr>
      <vt:lpstr>Клёст</vt:lpstr>
      <vt:lpstr>Кормушки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Зимующие птицы</dc:title>
  <dc:creator>Acer TC</dc:creator>
  <cp:lastModifiedBy>User</cp:lastModifiedBy>
  <cp:revision>18</cp:revision>
  <dcterms:created xsi:type="dcterms:W3CDTF">2017-01-17T14:51:11Z</dcterms:created>
  <dcterms:modified xsi:type="dcterms:W3CDTF">2018-01-23T06:20:11Z</dcterms:modified>
</cp:coreProperties>
</file>