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80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4">
                <a:lumMod val="60000"/>
                <a:lumOff val="4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ПРОФЕССИИ </a:t>
            </a:r>
            <a:endParaRPr lang="ru-RU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445224"/>
            <a:ext cx="2520280" cy="1008112"/>
          </a:xfrm>
        </p:spPr>
        <p:txBody>
          <a:bodyPr>
            <a:normAutofit fontScale="55000" lnSpcReduction="20000"/>
          </a:bodyPr>
          <a:lstStyle/>
          <a:p>
            <a:pPr lvl="0" algn="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</a:t>
            </a:r>
          </a:p>
          <a:p>
            <a:pPr lvl="0" algn="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учитель-дефектолог:</a:t>
            </a:r>
          </a:p>
          <a:p>
            <a:pPr lvl="0" algn="r"/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Брылина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Е.Н.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КАРТИНКИ ПРОФЕ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400600" cy="4856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ПРОДАВЕЦ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витрине все продукты:</a:t>
            </a:r>
          </a:p>
          <a:p>
            <a:pPr>
              <a:buNone/>
            </a:pPr>
            <a:r>
              <a:rPr lang="ru-RU" dirty="0" smtClean="0"/>
              <a:t>Овощи, орехи, фрукты.</a:t>
            </a:r>
          </a:p>
          <a:p>
            <a:pPr>
              <a:buNone/>
            </a:pPr>
            <a:r>
              <a:rPr lang="ru-RU" dirty="0" smtClean="0"/>
              <a:t>Помидор и огурец</a:t>
            </a:r>
          </a:p>
          <a:p>
            <a:pPr>
              <a:buNone/>
            </a:pPr>
            <a:r>
              <a:rPr lang="ru-RU" dirty="0" smtClean="0"/>
              <a:t>Предлагает... </a:t>
            </a:r>
          </a:p>
          <a:p>
            <a:endParaRPr lang="ru-RU" dirty="0"/>
          </a:p>
        </p:txBody>
      </p:sp>
      <p:pic>
        <p:nvPicPr>
          <p:cNvPr id="5" name="Picture 2" descr="Картинки по запросу картинки профессии продавец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060" y="1600200"/>
            <a:ext cx="363288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КАПИТАН</a:t>
            </a:r>
            <a:endParaRPr lang="ru-RU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Он от всех родных вдали</a:t>
            </a:r>
          </a:p>
          <a:p>
            <a:pPr>
              <a:buNone/>
            </a:pPr>
            <a:r>
              <a:rPr lang="ru-RU" dirty="0" smtClean="0"/>
              <a:t>Водит в море корабли.</a:t>
            </a:r>
          </a:p>
          <a:p>
            <a:pPr>
              <a:buNone/>
            </a:pPr>
            <a:r>
              <a:rPr lang="ru-RU" dirty="0" smtClean="0"/>
              <a:t>Повидал немало стран</a:t>
            </a:r>
          </a:p>
          <a:p>
            <a:pPr>
              <a:buNone/>
            </a:pPr>
            <a:r>
              <a:rPr lang="ru-RU" dirty="0" smtClean="0"/>
              <a:t>Наш отважный...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КАРТИНКИ КАПИТАН И КОРАБ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04142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ПЛОТНИК</a:t>
            </a:r>
            <a:endParaRPr lang="ru-RU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Гвозди, топоры, пила,</a:t>
            </a:r>
          </a:p>
          <a:p>
            <a:pPr>
              <a:buNone/>
            </a:pPr>
            <a:r>
              <a:rPr lang="ru-RU" dirty="0" smtClean="0"/>
              <a:t>Стружек целая гора.</a:t>
            </a:r>
          </a:p>
          <a:p>
            <a:pPr>
              <a:buNone/>
            </a:pPr>
            <a:r>
              <a:rPr lang="ru-RU" dirty="0" smtClean="0"/>
              <a:t>Это трудится работник —</a:t>
            </a:r>
          </a:p>
          <a:p>
            <a:pPr>
              <a:buNone/>
            </a:pPr>
            <a:r>
              <a:rPr lang="ru-RU" dirty="0" smtClean="0"/>
              <a:t>Делает нам стулья...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и по запросу КАРТИНКИ ПЛОТНИК ДЕТ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900488" cy="3743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ПОЖАРНЫЙ</a:t>
            </a:r>
            <a:endParaRPr lang="ru-RU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60851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Темной ночью, ясным днем</a:t>
            </a:r>
          </a:p>
          <a:p>
            <a:pPr>
              <a:buNone/>
            </a:pPr>
            <a:r>
              <a:rPr lang="ru-RU" dirty="0" smtClean="0"/>
              <a:t>Он сражается с огнем.</a:t>
            </a:r>
          </a:p>
          <a:p>
            <a:pPr>
              <a:buNone/>
            </a:pPr>
            <a:r>
              <a:rPr lang="ru-RU" dirty="0" smtClean="0"/>
              <a:t>В каске, будто воин славный,</a:t>
            </a:r>
          </a:p>
          <a:p>
            <a:pPr>
              <a:buNone/>
            </a:pPr>
            <a:r>
              <a:rPr lang="ru-RU" dirty="0" smtClean="0"/>
              <a:t>На пожар спешит...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Картинки по запросу КАРТИНКИ ПОЖАР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798168" cy="3798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Кому нужны эти инструменты?</a:t>
            </a:r>
            <a:endParaRPr lang="ru-RU" dirty="0"/>
          </a:p>
        </p:txBody>
      </p:sp>
      <p:pic>
        <p:nvPicPr>
          <p:cNvPr id="34818" name="Picture 2" descr="Картинки по запросу картинки инструме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600400" cy="2584300"/>
          </a:xfrm>
          <a:prstGeom prst="rect">
            <a:avLst/>
          </a:prstGeom>
          <a:noFill/>
        </p:spPr>
      </p:pic>
      <p:sp>
        <p:nvSpPr>
          <p:cNvPr id="34820" name="AutoShape 4" descr="Картинки по запросу картинки шприц и табле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Картинки по запросу картинки шприц и табле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Картинки по запросу картинки инструменты для парикмах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312368" cy="3230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Картинки по запросу картинки шприц и табле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996443" cy="2664296"/>
          </a:xfrm>
          <a:prstGeom prst="rect">
            <a:avLst/>
          </a:prstGeom>
          <a:noFill/>
        </p:spPr>
      </p:pic>
      <p:pic>
        <p:nvPicPr>
          <p:cNvPr id="4" name="Picture 8" descr="Картинки по запросу картинки инструменты для строите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42849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картинки инструменты для ве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3456384" cy="3456384"/>
          </a:xfrm>
          <a:prstGeom prst="rect">
            <a:avLst/>
          </a:prstGeom>
          <a:noFill/>
        </p:spPr>
      </p:pic>
      <p:sp>
        <p:nvSpPr>
          <p:cNvPr id="35844" name="AutoShape 4" descr="Картинки по запросу картинки инструменты для стро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картинки инструменты для стро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Картинки по запросу картинки инструменты для пожарн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ВОСПИТАТЕЛЬ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Учит вежливости нас,</a:t>
            </a:r>
          </a:p>
          <a:p>
            <a:pPr>
              <a:buNone/>
            </a:pPr>
            <a:r>
              <a:rPr lang="ru-RU" dirty="0" smtClean="0"/>
              <a:t>Почитает вслух рассказ.</a:t>
            </a:r>
          </a:p>
          <a:p>
            <a:pPr>
              <a:buNone/>
            </a:pPr>
            <a:r>
              <a:rPr lang="ru-RU" dirty="0" smtClean="0"/>
              <a:t>Не учитель, не писатель.</a:t>
            </a:r>
          </a:p>
          <a:p>
            <a:pPr>
              <a:buNone/>
            </a:pPr>
            <a:r>
              <a:rPr lang="ru-RU" dirty="0" smtClean="0"/>
              <a:t>Это няня,... </a:t>
            </a:r>
          </a:p>
          <a:p>
            <a:endParaRPr lang="ru-RU" dirty="0"/>
          </a:p>
        </p:txBody>
      </p:sp>
      <p:pic>
        <p:nvPicPr>
          <p:cNvPr id="5" name="Picture 2" descr="Картинки по запросу картинки профессии воспитате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266256" cy="2815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УЧИТЕЛЬ</a:t>
            </a:r>
            <a:endParaRPr lang="ru-RU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82453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Громко прозвенел звонок,</a:t>
            </a:r>
          </a:p>
          <a:p>
            <a:pPr>
              <a:buNone/>
            </a:pPr>
            <a:r>
              <a:rPr lang="ru-RU" dirty="0" smtClean="0"/>
              <a:t>В классе начался урок.</a:t>
            </a:r>
          </a:p>
          <a:p>
            <a:pPr>
              <a:buNone/>
            </a:pPr>
            <a:r>
              <a:rPr lang="ru-RU" dirty="0" smtClean="0"/>
              <a:t>Знает школьник и родитель —</a:t>
            </a:r>
          </a:p>
          <a:p>
            <a:pPr>
              <a:buNone/>
            </a:pPr>
            <a:r>
              <a:rPr lang="ru-RU" dirty="0" smtClean="0"/>
              <a:t>Проведет урок...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Картинки по запросу КАРТИНКИ УЧ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03882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ПОВАР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Знает точно детвора:</a:t>
            </a:r>
          </a:p>
          <a:p>
            <a:pPr>
              <a:buNone/>
            </a:pPr>
            <a:r>
              <a:rPr lang="ru-RU" dirty="0" smtClean="0"/>
              <a:t>Кормят вкусно ...</a:t>
            </a:r>
          </a:p>
          <a:p>
            <a:endParaRPr lang="ru-RU" dirty="0"/>
          </a:p>
        </p:txBody>
      </p:sp>
      <p:pic>
        <p:nvPicPr>
          <p:cNvPr id="5" name="Picture 2" descr="Картинки по запросу картинки профессии ПОВА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1429"/>
            <a:ext cx="4038600" cy="4163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СТРОИТЕЛЬ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Кирпичи кладет он в ряд,</a:t>
            </a:r>
          </a:p>
          <a:p>
            <a:pPr>
              <a:buNone/>
            </a:pPr>
            <a:r>
              <a:rPr lang="ru-RU" dirty="0" smtClean="0"/>
              <a:t>Строит садик для ребят</a:t>
            </a:r>
          </a:p>
          <a:p>
            <a:pPr>
              <a:buNone/>
            </a:pPr>
            <a:r>
              <a:rPr lang="ru-RU" dirty="0" smtClean="0"/>
              <a:t>Не шахтер и не водитель,</a:t>
            </a:r>
          </a:p>
          <a:p>
            <a:pPr>
              <a:buNone/>
            </a:pPr>
            <a:r>
              <a:rPr lang="ru-RU" dirty="0" smtClean="0"/>
              <a:t>Дом нам выстроит...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Картинки по запросу картинки профессии СТРОИТЕ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129631"/>
            <a:ext cx="38100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608512" cy="459797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Кто пропишет витамины?</a:t>
            </a:r>
          </a:p>
          <a:p>
            <a:pPr>
              <a:buNone/>
            </a:pPr>
            <a:r>
              <a:rPr lang="ru-RU" dirty="0" smtClean="0"/>
              <a:t>Кто излечит от ангины?</a:t>
            </a:r>
          </a:p>
          <a:p>
            <a:pPr>
              <a:buNone/>
            </a:pPr>
            <a:r>
              <a:rPr lang="ru-RU" dirty="0" smtClean="0"/>
              <a:t>На прививках ты не плачь —</a:t>
            </a:r>
          </a:p>
          <a:p>
            <a:pPr>
              <a:buNone/>
            </a:pPr>
            <a:r>
              <a:rPr lang="ru-RU" dirty="0" smtClean="0"/>
              <a:t>Как лечиться, знает... </a:t>
            </a:r>
          </a:p>
          <a:p>
            <a:endParaRPr lang="ru-RU" dirty="0"/>
          </a:p>
        </p:txBody>
      </p:sp>
      <p:pic>
        <p:nvPicPr>
          <p:cNvPr id="5" name="Picture 2" descr="Картинки по запросу картинки профессии ВРА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51399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ЛЁТЧИК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Наяву, а не во сне</a:t>
            </a:r>
          </a:p>
          <a:p>
            <a:pPr>
              <a:buNone/>
            </a:pPr>
            <a:r>
              <a:rPr lang="ru-RU" dirty="0" smtClean="0"/>
              <a:t>Он летает в вышине.</a:t>
            </a:r>
          </a:p>
          <a:p>
            <a:pPr>
              <a:buNone/>
            </a:pPr>
            <a:r>
              <a:rPr lang="ru-RU" dirty="0" smtClean="0"/>
              <a:t>Водит в небе самолет.</a:t>
            </a:r>
          </a:p>
          <a:p>
            <a:pPr>
              <a:buNone/>
            </a:pPr>
            <a:r>
              <a:rPr lang="ru-RU" dirty="0" smtClean="0"/>
              <a:t>Кто же он, скажи?</a:t>
            </a:r>
          </a:p>
          <a:p>
            <a:endParaRPr lang="ru-RU" dirty="0"/>
          </a:p>
        </p:txBody>
      </p:sp>
      <p:pic>
        <p:nvPicPr>
          <p:cNvPr id="5" name="Picture 2" descr="Картинки по запросу картинки профессии ЛЕТЧ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382"/>
            <a:ext cx="3600400" cy="2655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ШОФЁР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Знает без сомнения.</a:t>
            </a:r>
          </a:p>
          <a:p>
            <a:pPr>
              <a:buNone/>
            </a:pPr>
            <a:r>
              <a:rPr lang="ru-RU" dirty="0" smtClean="0"/>
              <a:t>Вмиг заводит он мотор,</a:t>
            </a:r>
          </a:p>
          <a:p>
            <a:pPr>
              <a:buNone/>
            </a:pPr>
            <a:r>
              <a:rPr lang="ru-RU" dirty="0" smtClean="0"/>
              <a:t>На машине мчит... </a:t>
            </a:r>
          </a:p>
          <a:p>
            <a:endParaRPr lang="ru-RU" dirty="0"/>
          </a:p>
        </p:txBody>
      </p:sp>
      <p:pic>
        <p:nvPicPr>
          <p:cNvPr id="5" name="Picture 10" descr="Картинки по запросу картинки профессии ВОДИТЕ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802880" cy="381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ПАРИКМАХЕР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Феном, щеткой и расческой</a:t>
            </a:r>
          </a:p>
          <a:p>
            <a:pPr>
              <a:buNone/>
            </a:pPr>
            <a:r>
              <a:rPr lang="ru-RU" dirty="0" smtClean="0"/>
              <a:t>Ловко сделает прическу. </a:t>
            </a:r>
          </a:p>
          <a:p>
            <a:endParaRPr lang="ru-RU" dirty="0"/>
          </a:p>
        </p:txBody>
      </p:sp>
      <p:pic>
        <p:nvPicPr>
          <p:cNvPr id="5" name="Picture 2" descr="Картинки по запросу картинки профессии ПАРИКМАХЕ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613" y="1844824"/>
            <a:ext cx="3444827" cy="440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224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ПРОФЕССИИ </vt:lpstr>
      <vt:lpstr>ВОСПИТАТЕЛЬ</vt:lpstr>
      <vt:lpstr>УЧИТЕЛЬ</vt:lpstr>
      <vt:lpstr>ПОВАР</vt:lpstr>
      <vt:lpstr>СТРОИТЕЛЬ</vt:lpstr>
      <vt:lpstr>ВРАЧ</vt:lpstr>
      <vt:lpstr>ЛЁТЧИК</vt:lpstr>
      <vt:lpstr>ШОФЁР</vt:lpstr>
      <vt:lpstr>ПАРИКМАХЕР</vt:lpstr>
      <vt:lpstr>ПРОДАВЕЦ</vt:lpstr>
      <vt:lpstr>КАПИТАН</vt:lpstr>
      <vt:lpstr>ПЛОТНИК</vt:lpstr>
      <vt:lpstr>ПОЖАРНЫЙ</vt:lpstr>
      <vt:lpstr>Кому нужны эти инструменты?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</dc:title>
  <cp:lastModifiedBy>User</cp:lastModifiedBy>
  <cp:revision>11</cp:revision>
  <dcterms:modified xsi:type="dcterms:W3CDTF">2018-01-23T08:13:26Z</dcterms:modified>
</cp:coreProperties>
</file>