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64" r:id="rId4"/>
    <p:sldId id="257" r:id="rId5"/>
    <p:sldId id="265" r:id="rId6"/>
    <p:sldId id="266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72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bru-art.com.ua/ebru/aqua_children_foto/jun18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568952" cy="3456384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</a:rPr>
              <a:t>Эбру </a:t>
            </a:r>
            <a:b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</a:rPr>
              <a:t>как </a:t>
            </a:r>
            <a:r>
              <a:rPr lang="ru-RU" sz="5400" b="1" i="1" dirty="0" err="1" smtClean="0">
                <a:solidFill>
                  <a:schemeClr val="accent5">
                    <a:lumMod val="75000"/>
                  </a:schemeClr>
                </a:solidFill>
              </a:rPr>
              <a:t>аква</a:t>
            </a:r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</a:rPr>
              <a:t> – терапия для детей с овз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3303834_mir_v_kaple_vody_19 (333x500, 67Kb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8"/>
            <a:ext cx="4197548" cy="5825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89571" y="836342"/>
            <a:ext cx="3590341" cy="502470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Капля воды на раскрытой ладошке.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отражается небо немножко,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солнечный лучик,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пробился сквозь серые тучи.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я заметила и лист золотой,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пролетел над моей головой.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полюбуйтесь разве не диво? –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капле воды отражение Мира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в одной капле может заключаться целый мир. Мир под названием ЭБРУ.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Танцующие краски», «облака и ветер», «плавающие краски», «бумага с облаками», «волнообразная бумага», – так по-разному называют искусство 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733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5112568" cy="54726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Аква-анимация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коррекционной работе появилась сравнительно недавно и в последнее время приобрела большую популярность. Аква-анимация - дословно переводится как «рисование на воде».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своей специфики обладает большим расслабляющим, успокаивающим эффектом. 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Аква-анимация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положительные результаты в работе с детьми с различными проблемами — задержкой психического развития, речевыми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слуха, умственной отсталостью, при аутизме, где вербальный контакт затруднен.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 саду такие занятия имеют большое значение. Здесь ребёнку не навязываются определённые стандарты, он сам является творцом.</a:t>
            </a:r>
          </a:p>
          <a:p>
            <a:endParaRPr lang="ru-RU" dirty="0"/>
          </a:p>
        </p:txBody>
      </p:sp>
      <p:pic>
        <p:nvPicPr>
          <p:cNvPr id="5" name="Объект 4" descr="http://xn--30-6kcipkia1eya.xn--p1ai/images/news/news_04_18/n_16_04_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2" t="11256" r="16061" b="3359"/>
          <a:stretch/>
        </p:blipFill>
        <p:spPr bwMode="auto">
          <a:xfrm>
            <a:off x="539552" y="4005064"/>
            <a:ext cx="4752528" cy="2487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://www.mirskazka.ru/master_klassy/ebru_risovanie_po_vode/0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66" t="23444" r="37164" b="5263"/>
          <a:stretch/>
        </p:blipFill>
        <p:spPr bwMode="auto">
          <a:xfrm>
            <a:off x="5580112" y="764704"/>
            <a:ext cx="3071387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0799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76672"/>
            <a:ext cx="4608512" cy="5616623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как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 с разными детками, это и нарушение речи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своей работе, я часто использую технику Эбру. Она помогает при работе с застенчивыми, неуверенными в себе детьми. Помогает в преодолении страха. Рисуя, ребёнок не боится, что у него что-то не получится, понимает, что в случае неудачи, он может всё исправить.  Это помогает приобрести уверенность в себе, желание что-то менять, не боясь перемен, в будущем.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стороны, такая деятельность помогает успокоить чересчур активных и беспокойных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 с водой завораживают ребят, они учатся концентрировать своё внимание.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User133\Desktop\DSC_27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559944" cy="4089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5508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677" y="260648"/>
            <a:ext cx="4680371" cy="604867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хорошо Эбру помогает в адаптационный период, когда ребёнок попадает в новый коллектив.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Аква-терапия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наладить контакт с ребёнком.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 всесторонне развивает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умение анализировать, запоминать, наблюдать.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сложно выразить  свои мысли из-за недостаточного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словарного запаса, п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редлагаемая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полезна,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ебёнок на воде может выразить то, что не может высказать.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Прорисовывая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волнующую ситуацию с помощью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создавая картину на воде, ребенок раскрывается, и взрослые получают возможность увидеть его актуальный внутренний мир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User133\Desktop\DSC_274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816423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5192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04664"/>
            <a:ext cx="4248472" cy="367240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часто использую Эбру в работе с детьми.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это продуктивные виды деятельности. Фон в рисовании, аппликации, конструирование из бумаги (оригами). Очень понравилось окрашивание ткани. Чёткий, красивый рисунок и замечательный подарок в виде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платочка или салфетки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мы с детьми попробовали окрасить поделки из солёного теста. Получились замечательные медальоны к дню мамы.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Восторг, радость у детей в процессе работы, желание увидеть результат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User133\Desktop\DSC_27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629" y="476672"/>
            <a:ext cx="371663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solium.ru/forum/saveimg/2016/10/04/jakdbzdnnpe3yubabuetfj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375" b="49375"/>
          <a:stretch/>
        </p:blipFill>
        <p:spPr bwMode="auto">
          <a:xfrm>
            <a:off x="5076056" y="3068960"/>
            <a:ext cx="3629207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H:\Новая папка\IMG-e83adcdf6035d31bd82a83781cd5ae7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9629" y="3374322"/>
            <a:ext cx="2844317" cy="3792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3154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692696"/>
            <a:ext cx="7416824" cy="509634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Эбру-рисунок, который можно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переносить на любой впитывающий материал: натуральная ткань (шелк, хлопок, лён), гипс, дерево, в том числе фанера. Обычно такие материалы обладают большой впитывающей способностью, чем бумага, поэтому краски на воде должно быть больше, чтобы отпечаток получился ярким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 в технике Эбру, можно и дома с ребёнком. Используя при этом сливки, краску и жидкость для мытья посуды. Также раствор можно приготовить в домашних условиях: это клейстер и акриловые краски разведённые до жидкого состояния.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133\Desktop\DSC_275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31" t="10554" b="1"/>
          <a:stretch/>
        </p:blipFill>
        <p:spPr bwMode="auto">
          <a:xfrm>
            <a:off x="611560" y="3068960"/>
            <a:ext cx="374441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 cmpd="sng" algn="ctr">
            <a:solidFill>
              <a:srgbClr val="FDFDF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://vytvoryandia.ru/wp-content/uploads/2016/12/3.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816424" cy="2808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44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76673"/>
            <a:ext cx="7704856" cy="2160239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ТЕПЛО РУКИ…ДЫХАНЬЕ ЛЕТА…ДВИЖЕНЬЕ ТАНЦА…</a:t>
            </a:r>
          </a:p>
          <a:p>
            <a:r>
              <a:rPr lang="ru-RU" sz="2800" dirty="0"/>
              <a:t>КОМФОРТ ДУШЕВНЫЙ…И МИСТИФИКАЦИЯ ИЗ СНОВ…</a:t>
            </a:r>
          </a:p>
          <a:p>
            <a:r>
              <a:rPr lang="ru-RU" sz="2800" dirty="0"/>
              <a:t>ВСЁ ЭТО ВИДЯТ КРАСКИ… КИСТИ… ВСЁ ЭТО ЧУВСТВУЕТ ВОДА…</a:t>
            </a: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ebru-art.com.ua/ebru/pic-adult/ebru_risovaniepovode_nov2016_1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9" t="6951" r="3581" b="5776"/>
          <a:stretch/>
        </p:blipFill>
        <p:spPr bwMode="auto">
          <a:xfrm>
            <a:off x="827583" y="2308302"/>
            <a:ext cx="7502377" cy="3929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3837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315</TotalTime>
  <Words>353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Эбру  как аква – терапия для детей с овз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ЭБРУ</dc:title>
  <dc:creator>Татьяна Игнатьева</dc:creator>
  <cp:lastModifiedBy>Марина</cp:lastModifiedBy>
  <cp:revision>33</cp:revision>
  <dcterms:created xsi:type="dcterms:W3CDTF">2018-11-05T06:34:48Z</dcterms:created>
  <dcterms:modified xsi:type="dcterms:W3CDTF">2018-11-19T09:14:16Z</dcterms:modified>
</cp:coreProperties>
</file>