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6" r:id="rId2"/>
    <p:sldId id="279" r:id="rId3"/>
    <p:sldId id="257" r:id="rId4"/>
    <p:sldId id="281" r:id="rId5"/>
    <p:sldId id="278" r:id="rId6"/>
    <p:sldId id="261" r:id="rId7"/>
    <p:sldId id="262" r:id="rId8"/>
    <p:sldId id="283" r:id="rId9"/>
    <p:sldId id="263" r:id="rId10"/>
    <p:sldId id="265" r:id="rId11"/>
    <p:sldId id="264" r:id="rId12"/>
    <p:sldId id="280" r:id="rId13"/>
    <p:sldId id="271" r:id="rId14"/>
    <p:sldId id="270" r:id="rId15"/>
    <p:sldId id="272" r:id="rId16"/>
    <p:sldId id="274" r:id="rId17"/>
    <p:sldId id="277" r:id="rId18"/>
    <p:sldId id="282" r:id="rId19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20.01.2018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20.01.2018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20.01.2018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20.01.2018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20.01.2018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20.01.2018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20.01.2018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20.01.2018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20.01.2018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20.01.2018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20.01.2018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90A66AE-81F5-474A-B74B-EE41E9320F19}" type="datetimeFigureOut">
              <a:rPr lang="uk-UA" smtClean="0"/>
              <a:t>20.01.2018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Ягоды</a:t>
            </a:r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866489"/>
            <a:ext cx="5037209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49544" y="5525080"/>
            <a:ext cx="2978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Выполнила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учитель-дефектолог:</a:t>
            </a:r>
          </a:p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Брылина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Е.Н.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69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Земляника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9174" y="731838"/>
            <a:ext cx="5408452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923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Вишня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6709" y="731838"/>
            <a:ext cx="4633382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5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Самая большая ягода - АРБУЗ</a:t>
            </a:r>
            <a:endParaRPr lang="ru-RU" dirty="0"/>
          </a:p>
        </p:txBody>
      </p:sp>
      <p:pic>
        <p:nvPicPr>
          <p:cNvPr id="20483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4478" y="731838"/>
            <a:ext cx="6177843" cy="3475037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42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Что можно приготовить из ягод?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29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Можно сварить компот (морс)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smtClean="0"/>
              <a:t>Компот из вишни (какой?) - …</a:t>
            </a:r>
          </a:p>
          <a:p>
            <a:r>
              <a:rPr lang="ru-RU" dirty="0" smtClean="0"/>
              <a:t>Морс из клюквы (какой?) - …</a:t>
            </a:r>
            <a:endParaRPr lang="ru-RU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7944" y="565590"/>
            <a:ext cx="4403373" cy="2476897"/>
          </a:xfrm>
          <a:prstGeom prst="rect">
            <a:avLst/>
          </a:prstGeom>
          <a:noFill/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27506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Можно сварить варенье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smtClean="0"/>
              <a:t>Варенье из </a:t>
            </a:r>
            <a:r>
              <a:rPr lang="ru-RU" dirty="0"/>
              <a:t>м</a:t>
            </a:r>
            <a:r>
              <a:rPr lang="ru-RU" dirty="0" smtClean="0"/>
              <a:t>алины (какое?) - …</a:t>
            </a:r>
          </a:p>
          <a:p>
            <a:r>
              <a:rPr lang="ru-RU" dirty="0" smtClean="0"/>
              <a:t>Варенье из земляники (какое?) – </a:t>
            </a:r>
          </a:p>
          <a:p>
            <a:r>
              <a:rPr lang="ru-RU" dirty="0" smtClean="0"/>
              <a:t>Варенье из клубники (какое?) - …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424337"/>
            <a:ext cx="3882872" cy="2584574"/>
          </a:xfrm>
          <a:prstGeom prst="rect">
            <a:avLst/>
          </a:prstGeom>
          <a:noFill/>
          <a:ln>
            <a:noFill/>
          </a:ln>
          <a:effectLst>
            <a:reflection blurRad="6350" stA="50000" endA="275" endPos="400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47228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Украсить торт или пирог</a:t>
            </a: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7664" y="260648"/>
            <a:ext cx="5450321" cy="3475037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900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935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Сделать ягодную начинку для выпечки</a:t>
            </a:r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1"/>
            <a:ext cx="3960440" cy="2646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025" y="1353873"/>
            <a:ext cx="3346450" cy="223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116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53" y="1052736"/>
            <a:ext cx="6288781" cy="4123109"/>
          </a:xfrm>
          <a:prstGeom prst="rect">
            <a:avLst/>
          </a:prstGeom>
          <a:noFill/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861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В саду – садовые </a:t>
            </a:r>
            <a:endParaRPr lang="ru-RU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4040188" cy="269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/>
              <a:t>В лесу – лесные </a:t>
            </a:r>
            <a:endParaRPr lang="ru-RU" dirty="0"/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025" y="1637700"/>
            <a:ext cx="3346450" cy="226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4967355"/>
            <a:ext cx="6512511" cy="1143000"/>
          </a:xfrm>
        </p:spPr>
        <p:txBody>
          <a:bodyPr/>
          <a:lstStyle/>
          <a:p>
            <a:r>
              <a:rPr lang="ru-RU" dirty="0" smtClean="0"/>
              <a:t>Где растут ягоды?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57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Клубника</a:t>
            </a:r>
            <a:endParaRPr lang="ru-RU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63370" y="731838"/>
            <a:ext cx="5560059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503342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Малина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/>
              <a:t>Много чего?</a:t>
            </a:r>
          </a:p>
          <a:p>
            <a:r>
              <a:rPr lang="ru-RU" dirty="0"/>
              <a:t>Спряталась…</a:t>
            </a:r>
          </a:p>
          <a:p>
            <a:r>
              <a:rPr lang="ru-RU" dirty="0"/>
              <a:t>Вижу …</a:t>
            </a:r>
          </a:p>
          <a:p>
            <a:r>
              <a:rPr lang="ru-RU" dirty="0"/>
              <a:t>Дам…</a:t>
            </a:r>
          </a:p>
          <a:p>
            <a:r>
              <a:rPr lang="ru-RU" dirty="0"/>
              <a:t>Любуюсь…</a:t>
            </a:r>
          </a:p>
          <a:p>
            <a:r>
              <a:rPr lang="ru-RU" dirty="0"/>
              <a:t>Джем из малины - …</a:t>
            </a:r>
          </a:p>
          <a:p>
            <a:r>
              <a:rPr lang="ru-RU" dirty="0"/>
              <a:t>Повидло из малины - …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8680"/>
            <a:ext cx="3346450" cy="223240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0000" endA="300" endPos="555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594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Красная смородина</a:t>
            </a:r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5700" y="1516261"/>
            <a:ext cx="3348038" cy="2511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/>
              <a:t>Черная смородина</a:t>
            </a:r>
            <a:endParaRPr lang="ru-RU" dirty="0"/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025" y="1515269"/>
            <a:ext cx="3346450" cy="250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Смородина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52595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Крыжовник</a:t>
            </a:r>
            <a:endParaRPr lang="ru-RU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0819" y="731838"/>
            <a:ext cx="5205161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023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Рябина</a:t>
            </a:r>
            <a:endParaRPr lang="ru-RU" dirty="0"/>
          </a:p>
        </p:txBody>
      </p:sp>
      <p:pic>
        <p:nvPicPr>
          <p:cNvPr id="5125" name="Picture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4025" y="802481"/>
            <a:ext cx="52387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02087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Калина 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709" y="731838"/>
            <a:ext cx="4633382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566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Черника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6709" y="731838"/>
            <a:ext cx="4633382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554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99</TotalTime>
  <Words>121</Words>
  <Application>Microsoft Office PowerPoint</Application>
  <PresentationFormat>Экран (4:3)</PresentationFormat>
  <Paragraphs>36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Georgia</vt:lpstr>
      <vt:lpstr>Trebuchet MS</vt:lpstr>
      <vt:lpstr>Воздушный поток</vt:lpstr>
      <vt:lpstr>Ягоды</vt:lpstr>
      <vt:lpstr>Где растут ягоды?</vt:lpstr>
      <vt:lpstr>Клубника</vt:lpstr>
      <vt:lpstr>Малина </vt:lpstr>
      <vt:lpstr>Смородина </vt:lpstr>
      <vt:lpstr>Крыжовник</vt:lpstr>
      <vt:lpstr>Рябина</vt:lpstr>
      <vt:lpstr>Калина </vt:lpstr>
      <vt:lpstr>Черника</vt:lpstr>
      <vt:lpstr>Земляника</vt:lpstr>
      <vt:lpstr>Вишня</vt:lpstr>
      <vt:lpstr>Самая большая ягода - АРБУЗ</vt:lpstr>
      <vt:lpstr>Что можно приготовить из ягод?</vt:lpstr>
      <vt:lpstr>Можно сварить компот (морс)</vt:lpstr>
      <vt:lpstr>Можно сварить варенье</vt:lpstr>
      <vt:lpstr>Украсить торт или пирог</vt:lpstr>
      <vt:lpstr>Сделать ягодную начинку для выпечки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Ягоды</dc:title>
  <dc:creator>Sara Yasmeen (Wipro Technologies)</dc:creator>
  <cp:lastModifiedBy>Слава</cp:lastModifiedBy>
  <cp:revision>11</cp:revision>
  <dcterms:created xsi:type="dcterms:W3CDTF">2010-02-23T11:30:32Z</dcterms:created>
  <dcterms:modified xsi:type="dcterms:W3CDTF">2018-01-20T12:16:52Z</dcterms:modified>
</cp:coreProperties>
</file>