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4" r:id="rId9"/>
    <p:sldId id="263" r:id="rId10"/>
    <p:sldId id="272" r:id="rId11"/>
    <p:sldId id="265" r:id="rId12"/>
    <p:sldId id="266" r:id="rId13"/>
    <p:sldId id="267" r:id="rId14"/>
    <p:sldId id="269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4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749A0-0C5F-4B4E-AD54-962C783C7A4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BAD3F-180F-4087-A9A5-BDFDDB663E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8085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749A0-0C5F-4B4E-AD54-962C783C7A4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BAD3F-180F-4087-A9A5-BDFDDB663E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891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749A0-0C5F-4B4E-AD54-962C783C7A4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BAD3F-180F-4087-A9A5-BDFDDB663E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309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749A0-0C5F-4B4E-AD54-962C783C7A4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BAD3F-180F-4087-A9A5-BDFDDB663E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7856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749A0-0C5F-4B4E-AD54-962C783C7A4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BAD3F-180F-4087-A9A5-BDFDDB663E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6305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749A0-0C5F-4B4E-AD54-962C783C7A4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BAD3F-180F-4087-A9A5-BDFDDB663E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0555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749A0-0C5F-4B4E-AD54-962C783C7A4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BAD3F-180F-4087-A9A5-BDFDDB663E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798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749A0-0C5F-4B4E-AD54-962C783C7A4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BAD3F-180F-4087-A9A5-BDFDDB663E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8845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749A0-0C5F-4B4E-AD54-962C783C7A4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BAD3F-180F-4087-A9A5-BDFDDB663E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7859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749A0-0C5F-4B4E-AD54-962C783C7A4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BAD3F-180F-4087-A9A5-BDFDDB663E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1510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749A0-0C5F-4B4E-AD54-962C783C7A4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BAD3F-180F-4087-A9A5-BDFDDB663E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043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47000">
              <a:schemeClr val="accent4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A749A0-0C5F-4B4E-AD54-962C783C7A4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BBAD3F-180F-4087-A9A5-BDFDDB663E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626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65753" y="373289"/>
            <a:ext cx="8789096" cy="104464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Домашние птицы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2784" y="1417929"/>
            <a:ext cx="6375747" cy="4701505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42367" y="2192054"/>
            <a:ext cx="9415397" cy="4221271"/>
          </a:xfrm>
        </p:spPr>
        <p:txBody>
          <a:bodyPr>
            <a:normAutofit lnSpcReduction="10000"/>
          </a:bodyPr>
          <a:lstStyle/>
          <a:p>
            <a:pPr algn="r"/>
            <a:endParaRPr lang="ru-RU" dirty="0" smtClean="0"/>
          </a:p>
          <a:p>
            <a:pPr algn="r"/>
            <a:endParaRPr lang="ru-RU" dirty="0"/>
          </a:p>
          <a:p>
            <a:pPr algn="r"/>
            <a:endParaRPr lang="ru-RU" dirty="0" smtClean="0"/>
          </a:p>
          <a:p>
            <a:pPr algn="r"/>
            <a:endParaRPr lang="ru-RU" dirty="0"/>
          </a:p>
          <a:p>
            <a:pPr algn="r"/>
            <a:endParaRPr lang="ru-RU" dirty="0" smtClean="0"/>
          </a:p>
          <a:p>
            <a:pPr algn="r"/>
            <a:endParaRPr lang="ru-RU" dirty="0"/>
          </a:p>
          <a:p>
            <a:pPr algn="r"/>
            <a:endParaRPr lang="ru-RU" dirty="0" smtClean="0"/>
          </a:p>
          <a:p>
            <a:pPr algn="r"/>
            <a:r>
              <a:rPr lang="ru-RU" sz="1800" dirty="0" smtClean="0"/>
              <a:t>Выполнила</a:t>
            </a:r>
          </a:p>
          <a:p>
            <a:pPr algn="r"/>
            <a:r>
              <a:rPr lang="ru-RU" sz="1800" dirty="0"/>
              <a:t>у</a:t>
            </a:r>
            <a:r>
              <a:rPr lang="ru-RU" sz="1800" dirty="0" smtClean="0"/>
              <a:t>читель-дефектолог:</a:t>
            </a:r>
          </a:p>
          <a:p>
            <a:pPr algn="r"/>
            <a:r>
              <a:rPr lang="ru-RU" sz="1800" dirty="0" err="1" smtClean="0"/>
              <a:t>Брылина</a:t>
            </a:r>
            <a:r>
              <a:rPr lang="ru-RU" sz="1800" dirty="0" smtClean="0"/>
              <a:t> Е.Н.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323120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3228" y="118997"/>
            <a:ext cx="8818322" cy="6613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505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Чья тень?</a:t>
            </a:r>
            <a:endParaRPr lang="ru-RU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006196"/>
            <a:ext cx="10515600" cy="3990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243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Кто спрятался?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02049" y="1825625"/>
            <a:ext cx="4587901" cy="43513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2049" y="3560524"/>
            <a:ext cx="4587901" cy="3297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496575"/>
      </p:ext>
    </p:extLst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1027906"/>
            <a:ext cx="5181600" cy="3767328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0" y="1017766"/>
            <a:ext cx="5181600" cy="34889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2607800"/>
            <a:ext cx="5181600" cy="32982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2200" y="2607800"/>
            <a:ext cx="5182049" cy="3298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589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449632"/>
            <a:ext cx="10515600" cy="1325563"/>
          </a:xfrm>
        </p:spPr>
        <p:txBody>
          <a:bodyPr/>
          <a:lstStyle/>
          <a:p>
            <a:pPr algn="ctr"/>
            <a:r>
              <a:rPr lang="ru-RU" dirty="0" smtClean="0"/>
              <a:t>Назовите одним словом.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92509" y="1825624"/>
            <a:ext cx="8043869" cy="4725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255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356" y="2406867"/>
            <a:ext cx="10515600" cy="1325563"/>
          </a:xfrm>
        </p:spPr>
        <p:txBody>
          <a:bodyPr/>
          <a:lstStyle/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5734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7030" y="365125"/>
            <a:ext cx="10376770" cy="52422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Животные                       </a:t>
            </a:r>
            <a:r>
              <a:rPr lang="ru-RU" dirty="0"/>
              <a:t>П</a:t>
            </a:r>
            <a:r>
              <a:rPr lang="ru-RU" dirty="0" smtClean="0"/>
              <a:t>тицы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052186"/>
            <a:ext cx="5181600" cy="5124777"/>
          </a:xfrm>
        </p:spPr>
        <p:txBody>
          <a:bodyPr>
            <a:normAutofit/>
          </a:bodyPr>
          <a:lstStyle/>
          <a:p>
            <a:r>
              <a:rPr lang="ru-RU" sz="1800" dirty="0" smtClean="0"/>
              <a:t>Тело покрыто шерстью</a:t>
            </a:r>
          </a:p>
          <a:p>
            <a:r>
              <a:rPr lang="ru-RU" sz="1800" dirty="0" smtClean="0"/>
              <a:t>Есть нос и рот</a:t>
            </a:r>
          </a:p>
          <a:p>
            <a:r>
              <a:rPr lang="ru-RU" sz="1800" dirty="0" smtClean="0"/>
              <a:t>Есть лапы, ноги</a:t>
            </a:r>
          </a:p>
          <a:p>
            <a:r>
              <a:rPr lang="ru-RU" sz="1800" dirty="0" smtClean="0"/>
              <a:t>Они ходят и бегают</a:t>
            </a:r>
          </a:p>
          <a:p>
            <a:r>
              <a:rPr lang="ru-RU" sz="1800" dirty="0" smtClean="0"/>
              <a:t>Кормят своих детенышей молоком</a:t>
            </a:r>
            <a:endParaRPr lang="ru-RU" sz="1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19800" y="1052186"/>
            <a:ext cx="5334000" cy="5124777"/>
          </a:xfrm>
        </p:spPr>
        <p:txBody>
          <a:bodyPr>
            <a:normAutofit/>
          </a:bodyPr>
          <a:lstStyle/>
          <a:p>
            <a:r>
              <a:rPr lang="ru-RU" sz="1800" dirty="0" smtClean="0"/>
              <a:t>Тело покрыто перьями и пухом</a:t>
            </a:r>
          </a:p>
          <a:p>
            <a:r>
              <a:rPr lang="ru-RU" sz="1800" dirty="0" smtClean="0"/>
              <a:t>Есть клюв</a:t>
            </a:r>
          </a:p>
          <a:p>
            <a:r>
              <a:rPr lang="ru-RU" sz="1800" dirty="0" smtClean="0"/>
              <a:t>Есть ножки и крылья</a:t>
            </a:r>
          </a:p>
          <a:p>
            <a:r>
              <a:rPr lang="ru-RU" sz="1800" dirty="0" smtClean="0"/>
              <a:t>Они бегают и немного летают</a:t>
            </a:r>
          </a:p>
          <a:p>
            <a:r>
              <a:rPr lang="ru-RU" sz="1800" dirty="0" smtClean="0"/>
              <a:t>Несут яйца, высиживают птенцов</a:t>
            </a:r>
            <a:endParaRPr lang="ru-RU" sz="1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893" y="3056352"/>
            <a:ext cx="4891582" cy="36644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7011" y="2943617"/>
            <a:ext cx="3671399" cy="3777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307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24972" y="132504"/>
            <a:ext cx="6094456" cy="66916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Птицы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869158"/>
            <a:ext cx="5058122" cy="626237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Дикие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1653371"/>
            <a:ext cx="5157786" cy="4536292"/>
          </a:xfrm>
        </p:spPr>
        <p:txBody>
          <a:bodyPr/>
          <a:lstStyle/>
          <a:p>
            <a:r>
              <a:rPr lang="ru-RU" dirty="0" smtClean="0"/>
              <a:t>Умеют летать,</a:t>
            </a:r>
          </a:p>
          <a:p>
            <a:r>
              <a:rPr lang="ru-RU" dirty="0" smtClean="0"/>
              <a:t>Сами о себе заботятся,</a:t>
            </a:r>
          </a:p>
          <a:p>
            <a:r>
              <a:rPr lang="ru-RU" dirty="0" smtClean="0"/>
              <a:t>Живут в дикой природе.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56542" y="738973"/>
            <a:ext cx="5183188" cy="823912"/>
          </a:xfrm>
        </p:spPr>
        <p:txBody>
          <a:bodyPr/>
          <a:lstStyle/>
          <a:p>
            <a:pPr algn="ctr"/>
            <a:r>
              <a:rPr lang="ru-RU" sz="2800" dirty="0" smtClean="0"/>
              <a:t>Домашние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56542" y="1653371"/>
            <a:ext cx="5198846" cy="4536292"/>
          </a:xfrm>
        </p:spPr>
        <p:txBody>
          <a:bodyPr/>
          <a:lstStyle/>
          <a:p>
            <a:r>
              <a:rPr lang="ru-RU" dirty="0" smtClean="0"/>
              <a:t>Не умеют летать,</a:t>
            </a:r>
          </a:p>
          <a:p>
            <a:r>
              <a:rPr lang="ru-RU" dirty="0" smtClean="0"/>
              <a:t>За ними ухаживает человек,</a:t>
            </a:r>
          </a:p>
          <a:p>
            <a:r>
              <a:rPr lang="ru-RU" dirty="0" smtClean="0"/>
              <a:t>Живут возле дома человека.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6542" y="3126027"/>
            <a:ext cx="4975964" cy="373197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822" y="3275278"/>
            <a:ext cx="4577960" cy="3433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102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Куриная семья:</a:t>
            </a:r>
            <a:br>
              <a:rPr lang="ru-RU" dirty="0" smtClean="0"/>
            </a:br>
            <a:r>
              <a:rPr lang="ru-RU" dirty="0" smtClean="0"/>
              <a:t>курица, петух, цыплёнок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28767" y="1511271"/>
            <a:ext cx="3525033" cy="261142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679" y="1541418"/>
            <a:ext cx="3445702" cy="25812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1224" y="4193231"/>
            <a:ext cx="4916163" cy="2458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309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Утиная семья: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утка, селезень, утёнок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26507" y="1690688"/>
            <a:ext cx="3583488" cy="26844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8729" y="1690688"/>
            <a:ext cx="4036833" cy="268449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5594" y="4023986"/>
            <a:ext cx="3620022" cy="2715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512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Гусиная семья:</a:t>
            </a:r>
            <a:br>
              <a:rPr lang="ru-RU" dirty="0" smtClean="0"/>
            </a:br>
            <a:r>
              <a:rPr lang="ru-RU" dirty="0" smtClean="0"/>
              <a:t>гусыня, гусь, гусёнок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54696" y="1622431"/>
            <a:ext cx="2200401" cy="29100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4677" y="1560059"/>
            <a:ext cx="3789123" cy="28418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2778" y="4037268"/>
            <a:ext cx="3780773" cy="2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623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Индюшиная семья:</a:t>
            </a:r>
            <a:br>
              <a:rPr lang="ru-RU" dirty="0" smtClean="0"/>
            </a:br>
            <a:r>
              <a:rPr lang="ru-RU" dirty="0" smtClean="0"/>
              <a:t>индюшка, индюк, индюшонок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65741" y="1690688"/>
            <a:ext cx="2963583" cy="28450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3018" y="1730211"/>
            <a:ext cx="3407079" cy="280551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7241" y="3985592"/>
            <a:ext cx="3679521" cy="2626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26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Пальчиковая гимнастика «Гусёнок»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Вот проснулся, встал гусенок,</a:t>
            </a:r>
          </a:p>
          <a:p>
            <a:pPr marL="0" indent="0">
              <a:buNone/>
            </a:pPr>
            <a:r>
              <a:rPr lang="ru-RU" dirty="0" smtClean="0"/>
              <a:t>Пальцы щиплет он спросонок.</a:t>
            </a:r>
          </a:p>
          <a:p>
            <a:pPr>
              <a:buFontTx/>
              <a:buChar char="-"/>
            </a:pPr>
            <a:r>
              <a:rPr lang="ru-RU" dirty="0" smtClean="0"/>
              <a:t>Дай, хозяйка, корма мне</a:t>
            </a:r>
          </a:p>
          <a:p>
            <a:pPr>
              <a:buFontTx/>
              <a:buChar char="-"/>
            </a:pPr>
            <a:r>
              <a:rPr lang="ru-RU" dirty="0" smtClean="0"/>
              <a:t>Раньше, чем моей родне!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2543969"/>
            <a:ext cx="5181600" cy="291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088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Кто как голос подает?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Кукарекает</a:t>
            </a:r>
          </a:p>
          <a:p>
            <a:r>
              <a:rPr lang="ru-RU" dirty="0" smtClean="0"/>
              <a:t>Крякает</a:t>
            </a:r>
          </a:p>
          <a:p>
            <a:r>
              <a:rPr lang="ru-RU" dirty="0" smtClean="0"/>
              <a:t>Кудахчет</a:t>
            </a:r>
          </a:p>
          <a:p>
            <a:r>
              <a:rPr lang="ru-RU" dirty="0" smtClean="0"/>
              <a:t>Гогочет</a:t>
            </a:r>
          </a:p>
          <a:p>
            <a:r>
              <a:rPr lang="ru-RU" dirty="0" smtClean="0"/>
              <a:t>Пищит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9157" y="3910513"/>
            <a:ext cx="2553220" cy="26266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1678" y="1272729"/>
            <a:ext cx="2694957" cy="257031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5079" y="3707704"/>
            <a:ext cx="2829434" cy="282943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9622" y="4320851"/>
            <a:ext cx="3048291" cy="221628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27915" y="1272729"/>
            <a:ext cx="2535933" cy="2535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279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</TotalTime>
  <Words>143</Words>
  <Application>Microsoft Office PowerPoint</Application>
  <PresentationFormat>Широкоэкранный</PresentationFormat>
  <Paragraphs>52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Тема Office</vt:lpstr>
      <vt:lpstr> Домашние птицы</vt:lpstr>
      <vt:lpstr>       Животные                       Птицы</vt:lpstr>
      <vt:lpstr>Птицы </vt:lpstr>
      <vt:lpstr>Куриная семья: курица, петух, цыплёнок </vt:lpstr>
      <vt:lpstr>Утиная семья: утка, селезень, утёнок</vt:lpstr>
      <vt:lpstr>Гусиная семья: гусыня, гусь, гусёнок</vt:lpstr>
      <vt:lpstr>Индюшиная семья: индюшка, индюк, индюшонок</vt:lpstr>
      <vt:lpstr>Пальчиковая гимнастика «Гусёнок»</vt:lpstr>
      <vt:lpstr>Кто как голос подает?</vt:lpstr>
      <vt:lpstr>Презентация PowerPoint</vt:lpstr>
      <vt:lpstr>Чья тень?</vt:lpstr>
      <vt:lpstr>Кто спрятался? </vt:lpstr>
      <vt:lpstr>Презентация PowerPoint</vt:lpstr>
      <vt:lpstr>Назовите одним словом.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Домашние птицы</dc:title>
  <dc:creator>Acer TC</dc:creator>
  <cp:lastModifiedBy>User</cp:lastModifiedBy>
  <cp:revision>22</cp:revision>
  <dcterms:created xsi:type="dcterms:W3CDTF">2016-12-20T12:36:29Z</dcterms:created>
  <dcterms:modified xsi:type="dcterms:W3CDTF">2018-01-23T06:18:57Z</dcterms:modified>
</cp:coreProperties>
</file>